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72" r:id="rId6"/>
    <p:sldId id="259" r:id="rId7"/>
    <p:sldId id="264" r:id="rId8"/>
    <p:sldId id="265" r:id="rId9"/>
    <p:sldId id="263" r:id="rId10"/>
    <p:sldId id="271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12F30-C862-432E-B24D-6AE30407FD30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1B41-39AA-431D-84DF-5DA9CC9438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1B41-39AA-431D-84DF-5DA9CC9438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D03474E-9C96-4577-89CC-54FFED31122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6677DD-5F91-4D57-8D73-E251D4E0677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Them and Us:</a:t>
            </a:r>
            <a:br>
              <a:rPr lang="en-IE" dirty="0" smtClean="0"/>
            </a:br>
            <a:r>
              <a:rPr lang="en-IE" dirty="0" smtClean="0"/>
              <a:t>Problems with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D. Boland</a:t>
            </a:r>
          </a:p>
          <a:p>
            <a:r>
              <a:rPr lang="en-IE" dirty="0" smtClean="0"/>
              <a:t>Geography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14648" r="11377" b="6250"/>
          <a:stretch>
            <a:fillRect/>
          </a:stretch>
        </p:blipFill>
        <p:spPr bwMode="auto">
          <a:xfrm>
            <a:off x="214282" y="142852"/>
            <a:ext cx="8715404" cy="658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 Advantages/disadvantages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irishconstruction.com/cms_pics/POOLBEG400X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7016" cy="3357562"/>
          </a:xfrm>
          <a:prstGeom prst="rect">
            <a:avLst/>
          </a:prstGeom>
          <a:noFill/>
        </p:spPr>
      </p:pic>
      <p:pic>
        <p:nvPicPr>
          <p:cNvPr id="2052" name="Picture 4" descr="http://www.indymedia.ie/cache/imagecache/local/attachments/oct2006/300_0___20_0_0_0_0_0_poolb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7" y="3500438"/>
            <a:ext cx="5036343" cy="3357562"/>
          </a:xfrm>
          <a:prstGeom prst="rect">
            <a:avLst/>
          </a:prstGeom>
          <a:noFill/>
        </p:spPr>
      </p:pic>
      <p:pic>
        <p:nvPicPr>
          <p:cNvPr id="2056" name="Picture 8" descr="http://www.iec.co.il/Static/WorkFolder/Wanted/160x190emp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0"/>
            <a:ext cx="3857620" cy="3732598"/>
          </a:xfrm>
          <a:prstGeom prst="rect">
            <a:avLst/>
          </a:prstGeom>
          <a:noFill/>
        </p:spPr>
      </p:pic>
      <p:pic>
        <p:nvPicPr>
          <p:cNvPr id="2058" name="Picture 10" descr="http://myzerowaste.com/wp-content/uploads/2008/09/incinera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644909"/>
            <a:ext cx="4000496" cy="3213091"/>
          </a:xfrm>
          <a:prstGeom prst="rect">
            <a:avLst/>
          </a:prstGeom>
          <a:noFill/>
        </p:spPr>
      </p:pic>
      <p:pic>
        <p:nvPicPr>
          <p:cNvPr id="9" name="Picture 6" descr="http://www.independent.ie/multimedia/archive/00163/johngormley_163181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357430"/>
            <a:ext cx="215265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Advantages/disadvantages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Provide 200 construction jobs and 50 jobs when finished.</a:t>
            </a:r>
          </a:p>
          <a:p>
            <a:r>
              <a:rPr lang="en-IE" dirty="0" smtClean="0"/>
              <a:t>Should take responsibly for our own waste.</a:t>
            </a:r>
          </a:p>
          <a:p>
            <a:r>
              <a:rPr lang="en-IE" dirty="0" smtClean="0"/>
              <a:t>Heat from the incinerator  could be used to generate electricity.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Damage the environment and blow fumes into the city centre.</a:t>
            </a:r>
          </a:p>
          <a:p>
            <a:r>
              <a:rPr lang="en-IE" dirty="0" smtClean="0"/>
              <a:t>Would put people with asthma in danger.</a:t>
            </a:r>
          </a:p>
          <a:p>
            <a:r>
              <a:rPr lang="en-IE" dirty="0" smtClean="0"/>
              <a:t>Trucks and lorries will greatly increase already heavy traffic in the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Often there are conflicts of interest and difference of opinions which arise between industrialists and others. Examples of these are;</a:t>
            </a:r>
          </a:p>
          <a:p>
            <a:r>
              <a:rPr lang="en-IE" dirty="0" smtClean="0"/>
              <a:t>Whether working hours should be reduced</a:t>
            </a:r>
          </a:p>
          <a:p>
            <a:r>
              <a:rPr lang="en-IE" dirty="0" smtClean="0"/>
              <a:t>To allow a Belgium company to build a incinerator in the Cork Harbour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Should working hours be reduced</a:t>
            </a:r>
            <a:br>
              <a:rPr lang="en-IE" dirty="0" smtClean="0"/>
            </a:br>
            <a:r>
              <a:rPr lang="en-IE" dirty="0" smtClean="0"/>
              <a:t>Come up with 3 reasons for and against ???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/>
          <a:p>
            <a:r>
              <a:rPr lang="en-IE" b="1" u="sng" dirty="0" smtClean="0"/>
              <a:t>WORKERS VIEWPOINT</a:t>
            </a:r>
            <a:endParaRPr lang="en-US" b="1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829196"/>
          </a:xfrm>
        </p:spPr>
        <p:txBody>
          <a:bodyPr/>
          <a:lstStyle/>
          <a:p>
            <a:r>
              <a:rPr lang="en-IE" b="1" u="sng" dirty="0" smtClean="0"/>
              <a:t>EMPLOYERS VIEWOINT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Should working hours be reduced</a:t>
            </a:r>
            <a:br>
              <a:rPr lang="en-IE" dirty="0" smtClean="0"/>
            </a:br>
            <a:r>
              <a:rPr lang="en-IE" dirty="0" smtClean="0"/>
              <a:t>Come up with 3 reasons for and against.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829196"/>
          </a:xfrm>
        </p:spPr>
        <p:txBody>
          <a:bodyPr>
            <a:normAutofit fontScale="92500" lnSpcReduction="10000"/>
          </a:bodyPr>
          <a:lstStyle/>
          <a:p>
            <a:r>
              <a:rPr lang="en-IE" b="1" u="sng" dirty="0" smtClean="0"/>
              <a:t>WORKERS VIEWPOINT</a:t>
            </a:r>
          </a:p>
          <a:p>
            <a:r>
              <a:rPr lang="en-IE" dirty="0" smtClean="0"/>
              <a:t>Boredom </a:t>
            </a:r>
            <a:r>
              <a:rPr lang="en-US" dirty="0" smtClean="0"/>
              <a:t>and exhaustion causing productivity to decline.</a:t>
            </a:r>
          </a:p>
          <a:p>
            <a:endParaRPr lang="en-US" dirty="0" smtClean="0"/>
          </a:p>
          <a:p>
            <a:r>
              <a:rPr lang="en-IE" dirty="0" smtClean="0"/>
              <a:t>39 hours a week is the basic working week but many companies push for overtime.</a:t>
            </a:r>
          </a:p>
          <a:p>
            <a:endParaRPr lang="en-IE" dirty="0"/>
          </a:p>
          <a:p>
            <a:r>
              <a:rPr lang="en-IE" dirty="0" smtClean="0"/>
              <a:t>Long working weeks leading to unhealthy lifestyles.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972072"/>
          </a:xfrm>
        </p:spPr>
        <p:txBody>
          <a:bodyPr>
            <a:normAutofit fontScale="92500" lnSpcReduction="10000"/>
          </a:bodyPr>
          <a:lstStyle/>
          <a:p>
            <a:r>
              <a:rPr lang="en-IE" b="1" u="sng" dirty="0" smtClean="0"/>
              <a:t>EMPLOYERS VIEWOINT</a:t>
            </a:r>
          </a:p>
          <a:p>
            <a:r>
              <a:rPr lang="en-IE" dirty="0" smtClean="0"/>
              <a:t>Ireland has a shorter working week than other countries.</a:t>
            </a:r>
          </a:p>
          <a:p>
            <a:endParaRPr lang="en-IE" dirty="0"/>
          </a:p>
          <a:p>
            <a:r>
              <a:rPr lang="en-IE" dirty="0" smtClean="0"/>
              <a:t>If hours reduce so do wages.</a:t>
            </a:r>
          </a:p>
          <a:p>
            <a:endParaRPr lang="en-IE" dirty="0"/>
          </a:p>
          <a:p>
            <a:r>
              <a:rPr lang="en-IE" dirty="0" smtClean="0"/>
              <a:t>Shorter hours will reduce Irelands appeal to foreign multinational  companies.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e-steamboilers.com/images/incinerato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12" y="928670"/>
            <a:ext cx="5429288" cy="5357850"/>
          </a:xfrm>
          <a:prstGeom prst="rect">
            <a:avLst/>
          </a:prstGeom>
          <a:noFill/>
        </p:spPr>
      </p:pic>
      <p:pic>
        <p:nvPicPr>
          <p:cNvPr id="30724" name="Picture 4" descr="http://www.geoenergy.com/products/images/dedicated_inciner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3800490" cy="5653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20" y="267494"/>
            <a:ext cx="8401080" cy="1399032"/>
          </a:xfrm>
        </p:spPr>
        <p:txBody>
          <a:bodyPr/>
          <a:lstStyle/>
          <a:p>
            <a:r>
              <a:rPr lang="en-IE" dirty="0" smtClean="0"/>
              <a:t>The Dublin Incinerator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2009 saw the planning permission for a large waste management plant at Dublin's </a:t>
            </a:r>
            <a:r>
              <a:rPr lang="en-IE" dirty="0" err="1" smtClean="0"/>
              <a:t>Poolbeg</a:t>
            </a:r>
            <a:r>
              <a:rPr lang="en-IE" dirty="0" smtClean="0"/>
              <a:t>. This includes a huge incinerator which would be used to burn waste from all over Dublin and the southeast of Ireland. This incinerated waste would be in the form of ash and air </a:t>
            </a:r>
            <a:r>
              <a:rPr lang="en-IE" dirty="0" err="1" smtClean="0"/>
              <a:t>emmisions</a:t>
            </a:r>
            <a:r>
              <a:rPr lang="en-IE" dirty="0" smtClean="0"/>
              <a:t>. This has led to a huge debate on how to manage our waste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38818" t="20508" r="3320" b="6250"/>
          <a:stretch>
            <a:fillRect/>
          </a:stretch>
        </p:blipFill>
        <p:spPr bwMode="auto">
          <a:xfrm>
            <a:off x="428596" y="214290"/>
            <a:ext cx="81439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9551" t="19531" r="1855" b="3320"/>
          <a:stretch>
            <a:fillRect/>
          </a:stretch>
        </p:blipFill>
        <p:spPr bwMode="auto">
          <a:xfrm>
            <a:off x="428596" y="214290"/>
            <a:ext cx="8286808" cy="63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929" t="13672" r="3321" b="8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111</TotalTime>
  <Words>273</Words>
  <Application>Microsoft Office PowerPoint</Application>
  <PresentationFormat>On-screen Show (4:3)</PresentationFormat>
  <Paragraphs>45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Them and Us: Problems with Industry</vt:lpstr>
      <vt:lpstr>Slide 2</vt:lpstr>
      <vt:lpstr>Should working hours be reduced Come up with 3 reasons for and against ???</vt:lpstr>
      <vt:lpstr>Should working hours be reduced Come up with 3 reasons for and against.</vt:lpstr>
      <vt:lpstr>Slide 5</vt:lpstr>
      <vt:lpstr>The Dublin Incinerator</vt:lpstr>
      <vt:lpstr>Slide 7</vt:lpstr>
      <vt:lpstr>Slide 8</vt:lpstr>
      <vt:lpstr>Slide 9</vt:lpstr>
      <vt:lpstr>Slide 10</vt:lpstr>
      <vt:lpstr> Advantages/disadvantages ?</vt:lpstr>
      <vt:lpstr>Slide 12</vt:lpstr>
      <vt:lpstr> Advantages/disadvantages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 and Us: Problems with Industry</dc:title>
  <dc:creator>Valued Acer Customer</dc:creator>
  <cp:lastModifiedBy>Valued Acer Customer</cp:lastModifiedBy>
  <cp:revision>12</cp:revision>
  <dcterms:created xsi:type="dcterms:W3CDTF">2010-02-03T17:53:06Z</dcterms:created>
  <dcterms:modified xsi:type="dcterms:W3CDTF">2010-02-03T19:44:18Z</dcterms:modified>
</cp:coreProperties>
</file>