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9" r:id="rId3"/>
    <p:sldId id="270" r:id="rId4"/>
    <p:sldId id="283" r:id="rId5"/>
    <p:sldId id="257" r:id="rId6"/>
    <p:sldId id="271" r:id="rId7"/>
    <p:sldId id="259" r:id="rId8"/>
    <p:sldId id="266" r:id="rId9"/>
    <p:sldId id="273" r:id="rId10"/>
    <p:sldId id="268" r:id="rId11"/>
    <p:sldId id="267" r:id="rId12"/>
    <p:sldId id="275" r:id="rId13"/>
    <p:sldId id="284" r:id="rId14"/>
    <p:sldId id="285" r:id="rId15"/>
    <p:sldId id="276" r:id="rId16"/>
    <p:sldId id="277" r:id="rId17"/>
    <p:sldId id="279" r:id="rId18"/>
    <p:sldId id="262" r:id="rId19"/>
    <p:sldId id="278" r:id="rId20"/>
    <p:sldId id="280" r:id="rId21"/>
    <p:sldId id="286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6DD1-AA3B-43A0-B8A6-B157E18D643A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1D657-C75C-48A6-AC2B-896FD8B850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8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3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4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7FC57-58B7-4BBA-B66E-F37011AA6821}" type="slidenum">
              <a:rPr lang="en-GB"/>
              <a:pPr/>
              <a:t>11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4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2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725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50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5829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9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9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436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3FE2A-0325-4FE6-B112-90AFD60C4E1A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635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575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99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68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42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16235-37F3-4BA5-A374-A19A5DE069B5}" type="slidenum">
              <a:rPr lang="en-GB"/>
              <a:pPr/>
              <a:t>4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89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1D657-C75C-48A6-AC2B-896FD8B8507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0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B66C9-CD94-49FB-8826-B97FA0C5ED8E}" type="slidenum">
              <a:rPr lang="en-GB"/>
              <a:pPr/>
              <a:t>8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300D-DA5E-4405-BF3D-CFEB7D4F1E81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38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EA9B85-092F-4871-9C5D-22599C0322C9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88E677-019C-4DD5-B5AF-8764890C1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Temperate Climates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 Boland</a:t>
            </a:r>
            <a:endParaRPr lang="en-US" dirty="0"/>
          </a:p>
        </p:txBody>
      </p:sp>
      <p:pic>
        <p:nvPicPr>
          <p:cNvPr id="47106" name="Picture 2" descr="http://mollymoo.ie/wp-content/uploads/2010/11/il_570xN.187015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622818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1800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4071942"/>
            <a:ext cx="8858312" cy="2428892"/>
          </a:xfrm>
        </p:spPr>
        <p:txBody>
          <a:bodyPr>
            <a:normAutofit/>
          </a:bodyPr>
          <a:lstStyle/>
          <a:p>
            <a:r>
              <a:rPr lang="en-IE" dirty="0" smtClean="0"/>
              <a:t>What is the annual temperature range?</a:t>
            </a:r>
          </a:p>
          <a:p>
            <a:r>
              <a:rPr lang="en-IE" dirty="0" smtClean="0"/>
              <a:t>What is the mean temperature for the year?</a:t>
            </a:r>
          </a:p>
          <a:p>
            <a:r>
              <a:rPr lang="en-IE" dirty="0" smtClean="0"/>
              <a:t>What is the average amount of precipitation that falls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521" t="41016" r="8447" b="34882"/>
          <a:stretch>
            <a:fillRect/>
          </a:stretch>
        </p:blipFill>
        <p:spPr bwMode="auto">
          <a:xfrm>
            <a:off x="0" y="0"/>
            <a:ext cx="892971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Can you name three countries and three cities that have a Mediterranean climate??????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5224"/>
            <a:ext cx="8183880" cy="1051560"/>
          </a:xfrm>
        </p:spPr>
        <p:txBody>
          <a:bodyPr/>
          <a:lstStyle/>
          <a:p>
            <a:r>
              <a:rPr lang="en-IE" dirty="0" smtClean="0"/>
              <a:t>Why are summers hot and 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6794" t="12594" r="23989" b="7672"/>
          <a:stretch>
            <a:fillRect/>
          </a:stretch>
        </p:blipFill>
        <p:spPr bwMode="auto">
          <a:xfrm>
            <a:off x="1" y="188640"/>
            <a:ext cx="50040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nis\Desktop\Geography Junior Cert\Climate\The Restless atmosphere\Reasos for different heating off the s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58320" y="188640"/>
            <a:ext cx="428568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IE" dirty="0" smtClean="0"/>
              <a:t>Temperature are high </a:t>
            </a:r>
            <a:r>
              <a:rPr lang="en-I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degrees+</a:t>
            </a:r>
          </a:p>
          <a:p>
            <a:endParaRPr lang="en-IE" dirty="0" smtClean="0"/>
          </a:p>
          <a:p>
            <a:r>
              <a:rPr lang="en-I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Precipitation</a:t>
            </a:r>
            <a:r>
              <a:rPr lang="en-IE" dirty="0" smtClean="0"/>
              <a:t> levels are </a:t>
            </a:r>
            <a:r>
              <a:rPr lang="en-I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low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dirty="0" smtClean="0"/>
              <a:t>Temperatures are </a:t>
            </a:r>
            <a:r>
              <a:rPr lang="en-I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10 degrees</a:t>
            </a:r>
            <a:r>
              <a:rPr lang="en-IE" dirty="0" smtClean="0"/>
              <a:t>.</a:t>
            </a:r>
          </a:p>
          <a:p>
            <a:endParaRPr lang="en-IE" dirty="0" smtClean="0"/>
          </a:p>
          <a:p>
            <a:r>
              <a:rPr lang="en-IE" dirty="0" smtClean="0"/>
              <a:t>Winters are </a:t>
            </a:r>
            <a:r>
              <a:rPr lang="en-I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</a:t>
            </a:r>
            <a:r>
              <a:rPr lang="en-IE" dirty="0" smtClean="0"/>
              <a:t> with between </a:t>
            </a:r>
            <a:r>
              <a:rPr lang="en-I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400-700mm.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3707904" cy="1162050"/>
          </a:xfrm>
        </p:spPr>
        <p:txBody>
          <a:bodyPr>
            <a:noAutofit/>
          </a:bodyPr>
          <a:lstStyle/>
          <a:p>
            <a:pPr algn="ctr"/>
            <a:r>
              <a:rPr lang="en-GB" sz="3000" dirty="0" smtClean="0">
                <a:solidFill>
                  <a:srgbClr val="FFFF00"/>
                </a:solidFill>
              </a:rPr>
              <a:t>Why are summers are hot and dry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http://ww2010.atmos.uiuc.edu/guides/mtr/fcst/sfc/gifs/hgh1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3478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thumb/4/4d/Earth-lighting-winter-solstice_EN.png/800px-Earth-lighting-winter-solstice_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8680"/>
            <a:ext cx="568863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3707904" cy="1162050"/>
          </a:xfrm>
        </p:spPr>
        <p:txBody>
          <a:bodyPr>
            <a:noAutofit/>
          </a:bodyPr>
          <a:lstStyle/>
          <a:p>
            <a:pPr algn="ctr"/>
            <a:r>
              <a:rPr lang="en-GB" sz="3000" dirty="0" smtClean="0">
                <a:solidFill>
                  <a:srgbClr val="FFFF00"/>
                </a:solidFill>
              </a:rPr>
              <a:t>Hot and dry summers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3391216" cy="5328592"/>
          </a:xfrm>
        </p:spPr>
        <p:txBody>
          <a:bodyPr>
            <a:normAutofit fontScale="92500" lnSpcReduction="10000"/>
          </a:bodyPr>
          <a:lstStyle/>
          <a:p>
            <a:endParaRPr lang="en-GB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Latitude between 20-40 </a:t>
            </a:r>
            <a:r>
              <a:rPr lang="en-GB" sz="2400" dirty="0" smtClean="0"/>
              <a:t>degrees resulting in high levels of </a:t>
            </a:r>
            <a:r>
              <a:rPr lang="en-GB" sz="2400" dirty="0" smtClean="0"/>
              <a:t>sunshine.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Northern Hemisphere is </a:t>
            </a:r>
            <a:r>
              <a:rPr lang="en-GB" sz="2400" b="1" dirty="0" smtClean="0">
                <a:solidFill>
                  <a:srgbClr val="00B050"/>
                </a:solidFill>
              </a:rPr>
              <a:t>tilted towards </a:t>
            </a:r>
            <a:r>
              <a:rPr lang="en-GB" sz="2400" dirty="0" smtClean="0"/>
              <a:t>the sun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pressure </a:t>
            </a:r>
            <a:r>
              <a:rPr lang="en-GB" sz="2400" dirty="0" smtClean="0"/>
              <a:t>creates cloudless sky which bring hot dry weather.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winds </a:t>
            </a:r>
            <a:r>
              <a:rPr lang="en-GB" sz="2400" dirty="0" smtClean="0"/>
              <a:t>blow over dry land.</a:t>
            </a:r>
            <a:endParaRPr lang="en-US" sz="2400" dirty="0"/>
          </a:p>
        </p:txBody>
      </p:sp>
      <p:pic>
        <p:nvPicPr>
          <p:cNvPr id="7" name="Content Placeholder 6" descr="http://ww2010.atmos.uiuc.edu/guides/mtr/fcst/sfc/gifs/hgh1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764704"/>
            <a:ext cx="5429256" cy="28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thumb/4/4d/Earth-lighting-winter-solstice_EN.png/800px-Earth-lighting-winter-solstice_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429000"/>
            <a:ext cx="54292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1162050"/>
          </a:xfrm>
        </p:spPr>
        <p:txBody>
          <a:bodyPr>
            <a:normAutofit/>
          </a:bodyPr>
          <a:lstStyle/>
          <a:p>
            <a:pPr algn="ctr"/>
            <a:r>
              <a:rPr lang="en-GB" sz="3000" dirty="0" smtClean="0">
                <a:solidFill>
                  <a:srgbClr val="FFFF00"/>
                </a:solidFill>
              </a:rPr>
              <a:t>Mild and wet Winters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600400" cy="5786454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-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is at a greater angle </a:t>
            </a:r>
            <a:r>
              <a:rPr lang="en-GB" sz="2400" dirty="0" smtClean="0"/>
              <a:t>but there is enough energy to make winters warm.</a:t>
            </a:r>
          </a:p>
          <a:p>
            <a:endParaRPr lang="en-GB" sz="2400" dirty="0" smtClean="0"/>
          </a:p>
          <a:p>
            <a:r>
              <a:rPr lang="en-GB" sz="2400" dirty="0" smtClean="0"/>
              <a:t>-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 winds </a:t>
            </a:r>
            <a:r>
              <a:rPr lang="en-GB" sz="2400" dirty="0" smtClean="0"/>
              <a:t>blow from the Atlantic over mountainous areas causing 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 rain </a:t>
            </a:r>
            <a:r>
              <a:rPr lang="en-GB" sz="2400" dirty="0" smtClean="0"/>
              <a:t>and bringing 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pressure.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http://z.about.com/d/weather/1/0/X/2/-/-/orographic-lift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745" y="1124744"/>
            <a:ext cx="510225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rgbClr val="002060"/>
                </a:solidFill>
              </a:rPr>
              <a:t>How do you think that plants (cork and olives) in this Mediterranean climate adapt to live in these conditions???????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aprilandaddie.files.wordpress.com/2010/02/cypress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499992" cy="2708920"/>
          </a:xfrm>
          <a:prstGeom prst="rect">
            <a:avLst/>
          </a:prstGeom>
          <a:noFill/>
        </p:spPr>
      </p:pic>
      <p:pic>
        <p:nvPicPr>
          <p:cNvPr id="12292" name="Picture 4" descr="http://www.realcorkfloors.com/images/cork-oak/history/history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5148064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0"/>
            <a:ext cx="2971800" cy="1000108"/>
          </a:xfrm>
        </p:spPr>
        <p:txBody>
          <a:bodyPr/>
          <a:lstStyle/>
          <a:p>
            <a:r>
              <a:rPr lang="en-GB" dirty="0" smtClean="0"/>
              <a:t>Mediterranean Vegetation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00108"/>
            <a:ext cx="2971800" cy="4653806"/>
          </a:xfrm>
        </p:spPr>
        <p:txBody>
          <a:bodyPr>
            <a:noAutofit/>
          </a:bodyPr>
          <a:lstStyle/>
          <a:p>
            <a:r>
              <a:rPr lang="en-GB" sz="1700" dirty="0" smtClean="0"/>
              <a:t>To stop the trees losing water: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FF0000"/>
                </a:solidFill>
              </a:rPr>
              <a:t>Waxy leaves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FF0000"/>
                </a:solidFill>
              </a:rPr>
              <a:t>Thick bark</a:t>
            </a:r>
          </a:p>
          <a:p>
            <a:pPr>
              <a:buFont typeface="Arial" pitchFamily="34" charset="0"/>
              <a:buChar char="•"/>
            </a:pPr>
            <a:r>
              <a:rPr lang="en-GB" sz="1700" smtClean="0">
                <a:solidFill>
                  <a:srgbClr val="FF0000"/>
                </a:solidFill>
              </a:rPr>
              <a:t>Sharp </a:t>
            </a:r>
            <a:r>
              <a:rPr lang="en-GB" sz="1700" smtClean="0">
                <a:solidFill>
                  <a:srgbClr val="FF0000"/>
                </a:solidFill>
              </a:rPr>
              <a:t>thorns.</a:t>
            </a:r>
            <a:endParaRPr lang="en-GB" sz="1700" dirty="0" smtClean="0">
              <a:solidFill>
                <a:srgbClr val="FF0000"/>
              </a:solidFill>
            </a:endParaRPr>
          </a:p>
          <a:p>
            <a:endParaRPr lang="en-GB" sz="1700" dirty="0" smtClean="0"/>
          </a:p>
          <a:p>
            <a:r>
              <a:rPr lang="en-GB" sz="1700" dirty="0" smtClean="0"/>
              <a:t>To avoid drought &amp; get water trees have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FF0000"/>
                </a:solidFill>
              </a:rPr>
              <a:t>tap roots 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FF0000"/>
                </a:solidFill>
              </a:rPr>
              <a:t>short life cycles</a:t>
            </a:r>
          </a:p>
          <a:p>
            <a:endParaRPr lang="en-GB" sz="1700" dirty="0" smtClean="0"/>
          </a:p>
          <a:p>
            <a:r>
              <a:rPr lang="en-GB" sz="1700" dirty="0" smtClean="0"/>
              <a:t>Plants are </a:t>
            </a:r>
            <a:r>
              <a:rPr lang="en-GB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spaced wide apart.</a:t>
            </a:r>
          </a:p>
        </p:txBody>
      </p:sp>
      <p:pic>
        <p:nvPicPr>
          <p:cNvPr id="5" name="Content Placeholder 4" descr="http://www.joe-ks.com/archives_mar2005/PineTreeCrosses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i29.photobucket.com/albums/c280/julieponder/lave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52775"/>
            <a:ext cx="5143504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401" t="12102" r="4399" b="20641"/>
          <a:stretch>
            <a:fillRect/>
          </a:stretch>
        </p:blipFill>
        <p:spPr bwMode="auto">
          <a:xfrm>
            <a:off x="323528" y="620688"/>
            <a:ext cx="882047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189" t="14196" r="38806" b="25623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67544" y="6597352"/>
            <a:ext cx="648072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Irrigation Schemes used for farming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4324" t="25339" r="9567" b="20641"/>
          <a:stretch>
            <a:fillRect/>
          </a:stretch>
        </p:blipFill>
        <p:spPr bwMode="auto">
          <a:xfrm>
            <a:off x="0" y="1268760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EXAM QUESTIONS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1610" t="50984" b="23422"/>
          <a:stretch>
            <a:fillRect/>
          </a:stretch>
        </p:blipFill>
        <p:spPr bwMode="auto">
          <a:xfrm>
            <a:off x="0" y="1268760"/>
            <a:ext cx="928438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352"/>
            <a:ext cx="8424936" cy="5922984"/>
          </a:xfrm>
        </p:spPr>
        <p:txBody>
          <a:bodyPr>
            <a:noAutofit/>
          </a:bodyPr>
          <a:lstStyle/>
          <a:p>
            <a:r>
              <a:rPr lang="en-GB" sz="3400" dirty="0" smtClean="0"/>
              <a:t>Temperate climates include </a:t>
            </a:r>
            <a:r>
              <a:rPr lang="en-GB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temperate oceanic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smtClean="0"/>
              <a:t>and </a:t>
            </a:r>
            <a:r>
              <a:rPr lang="en-GB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temperate oceanic which is sometimes referred to as a Mediterranean Climate.</a:t>
            </a:r>
          </a:p>
          <a:p>
            <a:endParaRPr lang="en-GB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these climates do you think Ireland is???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285860"/>
          </a:xfrm>
        </p:spPr>
        <p:txBody>
          <a:bodyPr/>
          <a:lstStyle/>
          <a:p>
            <a:r>
              <a:rPr lang="en-GB" dirty="0" smtClean="0"/>
              <a:t>Where is the Mediterranean climates located??</a:t>
            </a:r>
            <a:endParaRPr lang="en-US" dirty="0"/>
          </a:p>
        </p:txBody>
      </p:sp>
      <p:pic>
        <p:nvPicPr>
          <p:cNvPr id="4" name="Content Placeholder 3" descr="map : mediterranean climate areas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IE" dirty="0" smtClean="0"/>
              <a:t>Location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09160"/>
          </a:xfrm>
        </p:spPr>
        <p:txBody>
          <a:bodyPr>
            <a:normAutofit/>
          </a:bodyPr>
          <a:lstStyle/>
          <a:p>
            <a:r>
              <a:rPr lang="en-IE" sz="3600" dirty="0" smtClean="0"/>
              <a:t>This climate is found between </a:t>
            </a:r>
            <a:r>
              <a:rPr lang="en-I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I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°</a:t>
            </a:r>
            <a:r>
              <a:rPr lang="en-I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40</a:t>
            </a:r>
            <a:r>
              <a:rPr lang="en-I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°</a:t>
            </a:r>
            <a:r>
              <a:rPr lang="en-I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north and south</a:t>
            </a:r>
            <a:r>
              <a:rPr lang="en-IE" sz="3600" dirty="0" smtClean="0"/>
              <a:t> of the Equator.</a:t>
            </a:r>
          </a:p>
          <a:p>
            <a:endParaRPr lang="en-IE" sz="3600" dirty="0" smtClean="0"/>
          </a:p>
          <a:p>
            <a:r>
              <a:rPr lang="en-IE" sz="3600" dirty="0" smtClean="0"/>
              <a:t>It’s generally found on the </a:t>
            </a:r>
            <a:r>
              <a:rPr lang="en-IE" sz="3600" b="1" dirty="0" smtClean="0">
                <a:solidFill>
                  <a:srgbClr val="FF0000"/>
                </a:solidFill>
              </a:rPr>
              <a:t>western sides of landmasses (continents).</a:t>
            </a:r>
            <a:endParaRPr lang="en-IE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643050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winter and summer weather (Temp/Rain/ Hours of sun) Look carefully at the temperature and rainfall. What is the mean temperature for the year. What is the  temperature range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http://www.costa-dorada-holiday.co.uk/images/climate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5113" t="15454" r="5113"/>
          <a:stretch>
            <a:fillRect/>
          </a:stretch>
        </p:blipFill>
        <p:spPr bwMode="auto">
          <a:xfrm>
            <a:off x="467544" y="1052736"/>
            <a:ext cx="8208912" cy="57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Which is the hottest month and what is it’s mean temp???</a:t>
            </a:r>
          </a:p>
          <a:p>
            <a:r>
              <a:rPr lang="en-IE" dirty="0" smtClean="0"/>
              <a:t>What month has the lowest precipitation???</a:t>
            </a:r>
          </a:p>
          <a:p>
            <a:r>
              <a:rPr lang="en-IE" dirty="0" smtClean="0"/>
              <a:t>How much rainfall has the three hottest months????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113" t="15454" r="5113"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378</Words>
  <Application>Microsoft Office PowerPoint</Application>
  <PresentationFormat>On-screen Show (4:3)</PresentationFormat>
  <Paragraphs>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 2</vt:lpstr>
      <vt:lpstr>Aspect</vt:lpstr>
      <vt:lpstr>Temperate Climates</vt:lpstr>
      <vt:lpstr>PowerPoint Presentation</vt:lpstr>
      <vt:lpstr>PowerPoint Presentation</vt:lpstr>
      <vt:lpstr>PowerPoint Presentation</vt:lpstr>
      <vt:lpstr>Where is the Mediterranean climates located??</vt:lpstr>
      <vt:lpstr>Location</vt:lpstr>
      <vt:lpstr>Describe the winter and summer weather (Temp/Rain/ Hours of sun) Look carefully at the temperature and rainfall. What is the mean temperature for the year. What is the  temperature range</vt:lpstr>
      <vt:lpstr>PowerPoint Presentation</vt:lpstr>
      <vt:lpstr>PowerPoint Presentation</vt:lpstr>
      <vt:lpstr>PowerPoint Presentation</vt:lpstr>
      <vt:lpstr>PowerPoint Presentation</vt:lpstr>
      <vt:lpstr>Why are summers hot and dry</vt:lpstr>
      <vt:lpstr>PowerPoint Presentation</vt:lpstr>
      <vt:lpstr>Why are summers are hot and dry</vt:lpstr>
      <vt:lpstr>Hot and dry summers</vt:lpstr>
      <vt:lpstr>Mild and wet Winters</vt:lpstr>
      <vt:lpstr>PowerPoint Presentation</vt:lpstr>
      <vt:lpstr>Mediterranean Vegetation</vt:lpstr>
      <vt:lpstr>PowerPoint Presentation</vt:lpstr>
      <vt:lpstr>PowerPoint Presentation</vt:lpstr>
      <vt:lpstr>EXAM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Temperate Climates</dc:title>
  <dc:creator>Mark</dc:creator>
  <cp:lastModifiedBy>Denis Boland</cp:lastModifiedBy>
  <cp:revision>32</cp:revision>
  <dcterms:created xsi:type="dcterms:W3CDTF">2008-11-06T20:30:15Z</dcterms:created>
  <dcterms:modified xsi:type="dcterms:W3CDTF">2013-10-03T08:20:22Z</dcterms:modified>
</cp:coreProperties>
</file>