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7" r:id="rId2"/>
    <p:sldId id="268" r:id="rId3"/>
    <p:sldId id="257" r:id="rId4"/>
    <p:sldId id="264" r:id="rId5"/>
    <p:sldId id="258" r:id="rId6"/>
    <p:sldId id="259" r:id="rId7"/>
    <p:sldId id="269" r:id="rId8"/>
    <p:sldId id="274" r:id="rId9"/>
    <p:sldId id="280" r:id="rId10"/>
    <p:sldId id="275" r:id="rId11"/>
    <p:sldId id="270" r:id="rId12"/>
    <p:sldId id="273" r:id="rId13"/>
    <p:sldId id="278" r:id="rId14"/>
    <p:sldId id="263" r:id="rId15"/>
    <p:sldId id="272" r:id="rId16"/>
    <p:sldId id="277" r:id="rId17"/>
    <p:sldId id="265" r:id="rId18"/>
    <p:sldId id="266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602DA-CB00-435A-8286-7216E672A123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EA619-9272-44E8-839B-AE45AF99B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0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7D31B1-CBE5-4C41-BA37-1412199F04BD}" type="slidenum">
              <a:rPr lang="en-IE" smtClean="0">
                <a:latin typeface="Arial" charset="0"/>
              </a:rPr>
              <a:pPr/>
              <a:t>1</a:t>
            </a:fld>
            <a:endParaRPr lang="en-I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9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A619-9272-44E8-839B-AE45AF99BD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10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A619-9272-44E8-839B-AE45AF99BD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2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394A7-7459-4919-9210-A1C8BB2119D3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386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A619-9272-44E8-839B-AE45AF99BD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3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A619-9272-44E8-839B-AE45AF99BD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51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394A7-7459-4919-9210-A1C8BB2119D3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8848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A619-9272-44E8-839B-AE45AF99BD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18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A619-9272-44E8-839B-AE45AF99BD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76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A619-9272-44E8-839B-AE45AF99BD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15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A619-9272-44E8-839B-AE45AF99BD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1EC2E-E87E-43A2-969F-CEC40B3E07F8}" type="slidenum">
              <a:rPr lang="en-IE" smtClean="0">
                <a:latin typeface="Arial" charset="0"/>
              </a:rPr>
              <a:pPr/>
              <a:t>2</a:t>
            </a:fld>
            <a:endParaRPr lang="en-I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2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A619-9272-44E8-839B-AE45AF99BD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996C2-74CB-4129-80DA-8EDE64EAD22C}" type="slidenum">
              <a:rPr lang="en-GB"/>
              <a:pPr/>
              <a:t>4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A619-9272-44E8-839B-AE45AF99BD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0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A619-9272-44E8-839B-AE45AF99BD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9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042C7E-77BB-441C-BFCF-3E26DED393E2}" type="slidenum">
              <a:rPr lang="en-IE" smtClean="0">
                <a:latin typeface="Arial" charset="0"/>
              </a:rPr>
              <a:pPr/>
              <a:t>7</a:t>
            </a:fld>
            <a:endParaRPr lang="en-I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4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042C7E-77BB-441C-BFCF-3E26DED393E2}" type="slidenum">
              <a:rPr lang="en-IE" smtClean="0">
                <a:latin typeface="Arial" charset="0"/>
              </a:rPr>
              <a:pPr/>
              <a:t>8</a:t>
            </a:fld>
            <a:endParaRPr lang="en-I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4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A619-9272-44E8-839B-AE45AF99BD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0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799DB-F0A7-4C17-B06E-E8A317EDDDF8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3FF5-3AC6-482E-992C-1BF8A016F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799DB-F0A7-4C17-B06E-E8A317EDDDF8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3FF5-3AC6-482E-992C-1BF8A016F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799DB-F0A7-4C17-B06E-E8A317EDDDF8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3FF5-3AC6-482E-992C-1BF8A016F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799DB-F0A7-4C17-B06E-E8A317EDDDF8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3FF5-3AC6-482E-992C-1BF8A016F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799DB-F0A7-4C17-B06E-E8A317EDDDF8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3FF5-3AC6-482E-992C-1BF8A016F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799DB-F0A7-4C17-B06E-E8A317EDDDF8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3FF5-3AC6-482E-992C-1BF8A016F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799DB-F0A7-4C17-B06E-E8A317EDDDF8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3FF5-3AC6-482E-992C-1BF8A016F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799DB-F0A7-4C17-B06E-E8A317EDDDF8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3FF5-3AC6-482E-992C-1BF8A016F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799DB-F0A7-4C17-B06E-E8A317EDDDF8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3FF5-3AC6-482E-992C-1BF8A016F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799DB-F0A7-4C17-B06E-E8A317EDDDF8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3FF5-3AC6-482E-992C-1BF8A016F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799DB-F0A7-4C17-B06E-E8A317EDDDF8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3FF5-3AC6-482E-992C-1BF8A016FC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7799DB-F0A7-4C17-B06E-E8A317EDDDF8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6F3FF5-3AC6-482E-992C-1BF8A016F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9RxnuBiFb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48" y="4500570"/>
            <a:ext cx="44323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Máistir</a:t>
            </a:r>
            <a:r>
              <a:rPr lang="en-US" dirty="0" smtClean="0"/>
              <a:t> Ó </a:t>
            </a:r>
            <a:r>
              <a:rPr lang="en-US" dirty="0" err="1" smtClean="0"/>
              <a:t>Míocháin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 </a:t>
            </a:r>
            <a:r>
              <a:rPr lang="en-US" dirty="0" err="1" smtClean="0"/>
              <a:t>Tíreolas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044624" y="980728"/>
            <a:ext cx="7086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800" b="1" i="0" u="none" strike="noStrike" kern="1200" cap="none" spc="20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tx1">
                      <a:alpha val="2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Desertification</a:t>
            </a:r>
            <a:endParaRPr kumimoji="0" lang="en-US" sz="4800" b="1" i="0" u="none" strike="noStrike" kern="1200" cap="none" spc="20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r="1500000" sy="-30000" kx="800400" algn="bl" rotWithShape="0">
                  <a:schemeClr val="tx1">
                    <a:alpha val="2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ardrainproject.com/thumbnail.php?im=UNEP051-1.jpg&amp;type=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004049" cy="3573016"/>
          </a:xfrm>
          <a:prstGeom prst="rect">
            <a:avLst/>
          </a:prstGeom>
          <a:noFill/>
        </p:spPr>
      </p:pic>
      <p:pic>
        <p:nvPicPr>
          <p:cNvPr id="2052" name="Picture 4" descr="http://oceanworld.tamu.edu/resources/environment-book/Images/water-hole-cat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3501008"/>
          </a:xfrm>
          <a:prstGeom prst="rect">
            <a:avLst/>
          </a:prstGeom>
          <a:noFill/>
        </p:spPr>
      </p:pic>
      <p:pic>
        <p:nvPicPr>
          <p:cNvPr id="2054" name="Picture 6" descr="http://www.movinghere.org.uk/gallery/hardship/images/fam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3333750" cy="2996555"/>
          </a:xfrm>
          <a:prstGeom prst="rect">
            <a:avLst/>
          </a:prstGeom>
          <a:noFill/>
        </p:spPr>
      </p:pic>
      <p:pic>
        <p:nvPicPr>
          <p:cNvPr id="2056" name="Picture 8" descr="http://www.unhcr.org/thumb1/4a8aa04e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573016"/>
            <a:ext cx="5544616" cy="30243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Desertification????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Effects of Desertification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461568" cy="4698848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Severs droughts </a:t>
            </a:r>
            <a:r>
              <a:rPr lang="en-IE" dirty="0" smtClean="0"/>
              <a:t>(long rainless periods) cause crops to fail and results in </a:t>
            </a:r>
            <a:r>
              <a:rPr lang="en-I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famines</a:t>
            </a:r>
            <a:r>
              <a:rPr lang="en-IE" dirty="0" smtClean="0"/>
              <a:t>.</a:t>
            </a:r>
          </a:p>
          <a:p>
            <a:r>
              <a:rPr lang="en-IE" dirty="0" smtClean="0"/>
              <a:t>This has led to large numbers of </a:t>
            </a:r>
            <a:r>
              <a:rPr lang="en-I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dying</a:t>
            </a:r>
            <a:r>
              <a:rPr lang="en-IE" dirty="0" smtClean="0"/>
              <a:t> or living in </a:t>
            </a:r>
            <a:r>
              <a:rPr lang="en-I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refugee camps</a:t>
            </a:r>
            <a:r>
              <a:rPr lang="en-IE" dirty="0" smtClean="0"/>
              <a:t>.</a:t>
            </a:r>
          </a:p>
          <a:p>
            <a:r>
              <a:rPr lang="en-IE" dirty="0" smtClean="0"/>
              <a:t>People have to </a:t>
            </a:r>
            <a:r>
              <a:rPr lang="en-I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migrate</a:t>
            </a:r>
            <a:r>
              <a:rPr lang="en-IE" dirty="0" smtClean="0"/>
              <a:t> for food putting more </a:t>
            </a:r>
            <a:r>
              <a:rPr lang="en-I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on the grasslands in the south</a:t>
            </a:r>
            <a:r>
              <a:rPr lang="en-IE" dirty="0" smtClean="0"/>
              <a:t> causing more trees to be cut down.</a:t>
            </a:r>
          </a:p>
          <a:p>
            <a:r>
              <a:rPr lang="en-IE" dirty="0" smtClean="0"/>
              <a:t>People </a:t>
            </a:r>
            <a:r>
              <a:rPr lang="en-I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migrate to large cities creating slums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What does this movement result in?????</a:t>
            </a:r>
            <a:endParaRPr lang="en-IE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40969" t="6516" r="16211" b="21625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www.greenprophet.com/wp-content/uploads/2010/06/pivot-irrigation-jord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355976" cy="4005064"/>
          </a:xfrm>
          <a:prstGeom prst="rect">
            <a:avLst/>
          </a:prstGeom>
          <a:noFill/>
        </p:spPr>
      </p:pic>
      <p:pic>
        <p:nvPicPr>
          <p:cNvPr id="51204" name="Picture 4" descr="http://premiumtimesng.com/dev/wp-content/files/2013/04/w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112" y="0"/>
            <a:ext cx="5087888" cy="4221088"/>
          </a:xfrm>
          <a:prstGeom prst="rect">
            <a:avLst/>
          </a:prstGeom>
          <a:noFill/>
        </p:spPr>
      </p:pic>
      <p:pic>
        <p:nvPicPr>
          <p:cNvPr id="51206" name="Picture 6" descr="http://futurechallenges.org/wp-content/uploads/2011/10/Education_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4355976" cy="3212976"/>
          </a:xfrm>
          <a:prstGeom prst="rect">
            <a:avLst/>
          </a:prstGeom>
          <a:noFill/>
        </p:spPr>
      </p:pic>
      <p:pic>
        <p:nvPicPr>
          <p:cNvPr id="51208" name="Picture 8" descr="http://images1.ynet.co.il/PicServer3/2012/12/20/4349644/4349119082076408258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221089"/>
            <a:ext cx="5004048" cy="26369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38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solutions??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Solutions to Desertification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9552" y="1340768"/>
            <a:ext cx="8280920" cy="475252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grasses and trees </a:t>
            </a:r>
            <a:r>
              <a:rPr lang="en-GB" sz="2600" dirty="0" smtClean="0"/>
              <a:t>to bind the sand together.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/>
          </a:p>
          <a:p>
            <a:pPr>
              <a:buFont typeface="Arial" pitchFamily="34" charset="0"/>
              <a:buChar char="•"/>
            </a:pPr>
            <a:r>
              <a:rPr lang="en-GB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 the number of livestock </a:t>
            </a:r>
            <a:r>
              <a:rPr lang="en-GB" sz="2600" dirty="0" smtClean="0"/>
              <a:t>and introduce new breeds.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/>
          </a:p>
          <a:p>
            <a:pPr>
              <a:buFont typeface="Arial" pitchFamily="34" charset="0"/>
              <a:buChar char="•"/>
            </a:pPr>
            <a:r>
              <a:rPr lang="en-GB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irrigation schemes </a:t>
            </a:r>
            <a:r>
              <a:rPr lang="en-GB" sz="2600" dirty="0" smtClean="0"/>
              <a:t>to increase water supply and make more land for grazing. Dig Deeper wells.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/>
          </a:p>
          <a:p>
            <a:pPr>
              <a:buFont typeface="Arial" pitchFamily="34" charset="0"/>
              <a:buChar char="•"/>
            </a:pPr>
            <a:r>
              <a:rPr lang="en-GB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Educate</a:t>
            </a:r>
            <a:r>
              <a:rPr lang="en-GB" sz="2600" dirty="0" smtClean="0"/>
              <a:t> farmers and families in </a:t>
            </a:r>
            <a:r>
              <a:rPr lang="en-GB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farming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 descr="C:\Users\Ó Míocháin\Pictures\Tíreolas\agriculture-ventura-sprinkl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Ó Míocháin\Pictures\Tíreolas\irrigation-reduc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Exam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822" t="30825" r="27063" b="20981"/>
          <a:stretch>
            <a:fillRect/>
          </a:stretch>
        </p:blipFill>
        <p:spPr bwMode="auto">
          <a:xfrm>
            <a:off x="0" y="281086"/>
            <a:ext cx="9144000" cy="638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419" t="11925" r="20566" b="10000"/>
          <a:stretch>
            <a:fillRect/>
          </a:stretch>
        </p:blipFill>
        <p:spPr bwMode="auto">
          <a:xfrm>
            <a:off x="0" y="-25767"/>
            <a:ext cx="8748464" cy="688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Using examples describe the causes and consequences of desertification. (10 Marks)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9144000" cy="568863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Desertification is the spreading of the desert</a:t>
            </a:r>
            <a:r>
              <a:rPr lang="en-I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en-IE" sz="4000" dirty="0" smtClean="0">
                <a:latin typeface="Batang" pitchFamily="18" charset="-127"/>
                <a:ea typeface="Batang" pitchFamily="18" charset="-127"/>
              </a:rPr>
              <a:t>around its edges.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The Sahel</a:t>
            </a:r>
            <a:r>
              <a:rPr lang="en-IE" sz="3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lang="en-IE" sz="36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in Africa is a region that has been affected very badly</a:t>
            </a:r>
            <a:r>
              <a:rPr lang="en-IE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sz="36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IE" sz="3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IE" sz="3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IE" sz="3600">
                <a:hlinkClick r:id="rId3"/>
              </a:rPr>
              <a:t>http://www.youtube.com/watch?v=w9RxnuBiFbg</a:t>
            </a:r>
            <a:endParaRPr lang="en-IE" sz="3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http://www.fao.org/ag/agl/agll/drylands/images/desertification%20vulnerability%20africa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896448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44" y="342900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Sahel</a:t>
            </a:r>
            <a:endParaRPr lang="en-US" sz="2400" dirty="0"/>
          </a:p>
        </p:txBody>
      </p:sp>
      <p:sp>
        <p:nvSpPr>
          <p:cNvPr id="11" name="Up Arrow 10"/>
          <p:cNvSpPr/>
          <p:nvPr/>
        </p:nvSpPr>
        <p:spPr>
          <a:xfrm rot="2539593">
            <a:off x="1199276" y="2688046"/>
            <a:ext cx="714380" cy="9005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Desertification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reasons for desertification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both natural and human.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www.icarda.org/HomePageStory/Desertificati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564905"/>
            <a:ext cx="5364089" cy="4293096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4" name="Picture 4" descr="http://www.conserveafrica.org.uk/main/images/stories/drou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576064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cartoonstock.com/newscartoons/cartoonists/jgr/lowres/jgrn807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"/>
            <a:ext cx="3436930" cy="367347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313184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2915816" y="206084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3329994">
            <a:off x="2772723" y="2835634"/>
            <a:ext cx="668484" cy="353946"/>
          </a:xfrm>
          <a:prstGeom prst="rightArrow">
            <a:avLst>
              <a:gd name="adj1" fmla="val 50000"/>
              <a:gd name="adj2" fmla="val 53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www.acadianseaplants.com/_mm_files/ckfiles/images/stimplex-improved-canopy-vig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0"/>
            <a:ext cx="2808312" cy="3429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" y="3689702"/>
            <a:ext cx="3519903" cy="312760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5671156">
            <a:off x="954490" y="3602344"/>
            <a:ext cx="668484" cy="353946"/>
          </a:xfrm>
          <a:prstGeom prst="rightArrow">
            <a:avLst>
              <a:gd name="adj1" fmla="val 50000"/>
              <a:gd name="adj2" fmla="val 53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01008"/>
            <a:ext cx="2095084" cy="3295650"/>
          </a:xfrm>
          <a:prstGeom prst="rect">
            <a:avLst/>
          </a:prstGeom>
        </p:spPr>
      </p:pic>
      <p:sp>
        <p:nvSpPr>
          <p:cNvPr id="18" name="Equal 17"/>
          <p:cNvSpPr/>
          <p:nvPr/>
        </p:nvSpPr>
        <p:spPr>
          <a:xfrm>
            <a:off x="7236296" y="3140968"/>
            <a:ext cx="1080120" cy="7200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69" y="3534644"/>
            <a:ext cx="2857500" cy="3214991"/>
          </a:xfrm>
          <a:prstGeom prst="rect">
            <a:avLst/>
          </a:prstGeom>
        </p:spPr>
      </p:pic>
      <p:sp>
        <p:nvSpPr>
          <p:cNvPr id="22" name="Plus 21"/>
          <p:cNvSpPr/>
          <p:nvPr/>
        </p:nvSpPr>
        <p:spPr>
          <a:xfrm>
            <a:off x="6300192" y="5085184"/>
            <a:ext cx="864096" cy="86409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831641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chemeClr val="accent1"/>
                </a:solidFill>
                <a:latin typeface="Engravers MT" pitchFamily="18" charset="0"/>
              </a:rPr>
              <a:t>Causes of desertification</a:t>
            </a:r>
            <a:endParaRPr lang="en-US" b="1" dirty="0">
              <a:solidFill>
                <a:schemeClr val="accent1"/>
              </a:solidFill>
              <a:latin typeface="Engravers MT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643998" cy="53732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population growth </a:t>
            </a:r>
            <a:r>
              <a:rPr lang="en-IE" sz="3600" dirty="0" smtClean="0"/>
              <a:t>means there are more people to </a:t>
            </a:r>
            <a:r>
              <a:rPr lang="en-IE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 and house.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3600" dirty="0" smtClean="0"/>
              <a:t>More </a:t>
            </a:r>
            <a:r>
              <a:rPr lang="en-IE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trees being cut for fuel, houses </a:t>
            </a:r>
            <a:r>
              <a:rPr lang="en-IE" sz="3600" dirty="0" smtClean="0"/>
              <a:t>and farms so the </a:t>
            </a:r>
            <a:r>
              <a:rPr lang="en-IE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roots do not hold the soil.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3600" dirty="0" smtClean="0"/>
              <a:t>Land being </a:t>
            </a:r>
            <a:r>
              <a:rPr lang="en-IE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over-cultivated</a:t>
            </a:r>
            <a:r>
              <a:rPr lang="en-IE" sz="3600" dirty="0" smtClean="0"/>
              <a:t> (too much crops) makes the </a:t>
            </a:r>
            <a:r>
              <a:rPr lang="en-IE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infertile.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710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chemeClr val="accent1"/>
                </a:solidFill>
                <a:latin typeface="Engravers MT" pitchFamily="18" charset="0"/>
              </a:rPr>
              <a:t>Causes of desertification</a:t>
            </a:r>
            <a:endParaRPr lang="en-US" b="1" dirty="0">
              <a:solidFill>
                <a:schemeClr val="accent1"/>
              </a:solidFill>
              <a:latin typeface="Engravers MT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643998" cy="53732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3600" dirty="0" smtClean="0"/>
              <a:t>Land is also being </a:t>
            </a:r>
            <a:r>
              <a:rPr lang="en-IE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over-grazed</a:t>
            </a:r>
            <a:r>
              <a:rPr lang="en-IE" sz="3600" dirty="0" smtClean="0"/>
              <a:t> ( animals stripping the land bare).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warming </a:t>
            </a:r>
            <a:r>
              <a:rPr lang="en-IE" sz="3600" dirty="0" smtClean="0"/>
              <a:t>causing </a:t>
            </a:r>
            <a:r>
              <a:rPr lang="en-IE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rain </a:t>
            </a:r>
            <a:r>
              <a:rPr lang="en-IE" sz="3600" dirty="0" smtClean="0"/>
              <a:t>and</a:t>
            </a:r>
            <a:r>
              <a:rPr lang="en-IE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higher temperatures </a:t>
            </a:r>
            <a:r>
              <a:rPr lang="en-IE" sz="3600" dirty="0" smtClean="0"/>
              <a:t>has also been blamed.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becomes dry </a:t>
            </a:r>
            <a:r>
              <a:rPr lang="en-IE" sz="3600" dirty="0" smtClean="0"/>
              <a:t>and worn out and </a:t>
            </a:r>
            <a:r>
              <a:rPr lang="en-IE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blows away </a:t>
            </a:r>
            <a:r>
              <a:rPr lang="en-IE" sz="3600" dirty="0" smtClean="0"/>
              <a:t>the barren top soil.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l="14391" t="24235" r="13258" b="27531"/>
          <a:stretch>
            <a:fillRect/>
          </a:stretch>
        </p:blipFill>
        <p:spPr bwMode="auto">
          <a:xfrm>
            <a:off x="0" y="980728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699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251</TotalTime>
  <Words>300</Words>
  <Application>Microsoft Office PowerPoint</Application>
  <PresentationFormat>On-screen Show (4:3)</PresentationFormat>
  <Paragraphs>57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Batang</vt:lpstr>
      <vt:lpstr>Arial</vt:lpstr>
      <vt:lpstr>Calibri</vt:lpstr>
      <vt:lpstr>Engravers MT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Desertification</vt:lpstr>
      <vt:lpstr>PowerPoint Presentation</vt:lpstr>
      <vt:lpstr>Causes of desertification</vt:lpstr>
      <vt:lpstr>Causes of desertification</vt:lpstr>
      <vt:lpstr>PowerPoint Presentation</vt:lpstr>
      <vt:lpstr>PowerPoint Presentation</vt:lpstr>
      <vt:lpstr>Effects of Desertification</vt:lpstr>
      <vt:lpstr>PowerPoint Presentation</vt:lpstr>
      <vt:lpstr>PowerPoint Presentation</vt:lpstr>
      <vt:lpstr>Solutions to Desertification</vt:lpstr>
      <vt:lpstr>PowerPoint Presentation</vt:lpstr>
      <vt:lpstr>Exam Questions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Losing to the Desert Desertification</dc:title>
  <dc:creator>Mark</dc:creator>
  <cp:lastModifiedBy>Denis Boland</cp:lastModifiedBy>
  <cp:revision>18</cp:revision>
  <dcterms:created xsi:type="dcterms:W3CDTF">2008-10-30T11:38:37Z</dcterms:created>
  <dcterms:modified xsi:type="dcterms:W3CDTF">2013-10-16T09:17:57Z</dcterms:modified>
</cp:coreProperties>
</file>