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3" r:id="rId3"/>
    <p:sldId id="257" r:id="rId4"/>
    <p:sldId id="258" r:id="rId5"/>
    <p:sldId id="259" r:id="rId6"/>
    <p:sldId id="267" r:id="rId7"/>
    <p:sldId id="280" r:id="rId8"/>
    <p:sldId id="274" r:id="rId9"/>
    <p:sldId id="261" r:id="rId10"/>
    <p:sldId id="268" r:id="rId11"/>
    <p:sldId id="281" r:id="rId12"/>
    <p:sldId id="282" r:id="rId13"/>
    <p:sldId id="262" r:id="rId14"/>
    <p:sldId id="269" r:id="rId15"/>
    <p:sldId id="275" r:id="rId16"/>
    <p:sldId id="283" r:id="rId17"/>
    <p:sldId id="284" r:id="rId18"/>
    <p:sldId id="263" r:id="rId19"/>
    <p:sldId id="279" r:id="rId20"/>
    <p:sldId id="264" r:id="rId21"/>
    <p:sldId id="285" r:id="rId22"/>
    <p:sldId id="265" r:id="rId23"/>
    <p:sldId id="277" r:id="rId24"/>
    <p:sldId id="286" r:id="rId25"/>
    <p:sldId id="287" r:id="rId26"/>
    <p:sldId id="288" r:id="rId27"/>
    <p:sldId id="278" r:id="rId28"/>
    <p:sldId id="271" r:id="rId29"/>
    <p:sldId id="270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D1564-209B-4503-B3D8-FBA6D63E007F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6CE1-AB3F-472E-A0B5-C250AACAA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0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37C25-1370-40B6-B528-877C081F3550}" type="slidenum">
              <a:rPr lang="en-GB"/>
              <a:pPr/>
              <a:t>10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6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776C4-2768-484B-8932-57341BB9094F}" type="slidenum">
              <a:rPr lang="en-GB"/>
              <a:pPr/>
              <a:t>11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4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23C9-8801-411D-9E84-901DC63D03B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5777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2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6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5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8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23C9-8801-411D-9E84-901DC63D03B0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5073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1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23C9-8801-411D-9E84-901DC63D03B0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5384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23C9-8801-411D-9E84-901DC63D03B0}" type="slidenum">
              <a:rPr lang="en-IE" smtClean="0"/>
              <a:pPr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114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5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776C4-2768-484B-8932-57341BB9094F}" type="slidenum">
              <a:rPr lang="en-GB"/>
              <a:pPr/>
              <a:t>6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2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6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323C9-8801-411D-9E84-901DC63D03B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327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6CE1-AB3F-472E-A0B5-C250AACAA9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3ABBF8-CCC6-4BBA-9EE4-F0903514234B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A17A3E-DF57-4C03-94E4-9D9CA29BF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freakingnews.com/Camel-with-Beautiful-Lips-Pics-76037.asp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Hot climates: Deserts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 Boland</a:t>
            </a:r>
          </a:p>
          <a:p>
            <a:r>
              <a:rPr lang="en-GB" dirty="0" smtClean="0"/>
              <a:t>Geography</a:t>
            </a:r>
            <a:endParaRPr lang="en-US" dirty="0"/>
          </a:p>
        </p:txBody>
      </p:sp>
      <p:pic>
        <p:nvPicPr>
          <p:cNvPr id="1026" name="Picture 2" descr="C:\Documents and Settings\Owner\Desktop\School work\Junior house\The restless atmosphere\Hot climates\Pictures\de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7000892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8929718" cy="670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7232"/>
            <a:ext cx="5256584" cy="105156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Why are Deserts hot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17144"/>
          <a:stretch>
            <a:fillRect/>
          </a:stretch>
        </p:blipFill>
        <p:spPr bwMode="auto">
          <a:xfrm>
            <a:off x="1" y="0"/>
            <a:ext cx="464400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391" t="10454" r="25809" b="19656"/>
          <a:stretch>
            <a:fillRect/>
          </a:stretch>
        </p:blipFill>
        <p:spPr bwMode="auto">
          <a:xfrm>
            <a:off x="4716016" y="0"/>
            <a:ext cx="442798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t0.gstatic.com/images?q=tbn:ANd9GcSGrJkC7DQiKDqfOaFJmPrC3NCPaTSlVk-Kvy0jfOO-b4xAi4GTapXQrlt0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421196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0352"/>
            <a:ext cx="8640960" cy="6067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Deserts are hot usually over 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to 50 degrees</a:t>
            </a:r>
            <a:r>
              <a:rPr lang="en-GB" sz="3600" dirty="0" smtClean="0"/>
              <a:t> Celsius.</a:t>
            </a:r>
          </a:p>
          <a:p>
            <a:endParaRPr lang="en-GB" sz="3600" dirty="0" smtClean="0"/>
          </a:p>
          <a:p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pressure</a:t>
            </a:r>
            <a:r>
              <a:rPr lang="en-GB" sz="3600" dirty="0" smtClean="0"/>
              <a:t> means that there is 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clouds, no rain and light winds.</a:t>
            </a:r>
          </a:p>
          <a:p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latitude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means the 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is high in the sky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is shining all day.</a:t>
            </a:r>
            <a:endParaRPr lang="en-GB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381" t="19531" r="16504" b="15039"/>
          <a:stretch>
            <a:fillRect/>
          </a:stretch>
        </p:blipFill>
        <p:spPr bwMode="auto">
          <a:xfrm>
            <a:off x="-1" y="0"/>
            <a:ext cx="872606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049" t="19355" r="6566" b="31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8184" y="5229200"/>
            <a:ext cx="291581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The temperature range can go from 30 degrees at day to 5 degrees at night.... WHY????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t0.gstatic.com/images?q=tbn:ANd9GcSGrJkC7DQiKDqfOaFJmPrC3NCPaTSlVk-Kvy0jfOO-b4xAi4GTapXQrlt0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5085184"/>
          </a:xfrm>
          <a:prstGeom prst="rect">
            <a:avLst/>
          </a:prstGeom>
          <a:noFill/>
        </p:spPr>
      </p:pic>
      <p:pic>
        <p:nvPicPr>
          <p:cNvPr id="68610" name="Picture 2" descr="http://images.blatantworld.com/001_full_sized_image/ultra_clear_chilean_atacama_desert_sky_at_night_with_no_light_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There is a large temperature range due to </a:t>
            </a:r>
            <a:r>
              <a:rPr lang="en-I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pressure</a:t>
            </a:r>
            <a:r>
              <a:rPr lang="en-IE" dirty="0" smtClean="0"/>
              <a:t>.</a:t>
            </a:r>
          </a:p>
          <a:p>
            <a:r>
              <a:rPr lang="en-IE" dirty="0" smtClean="0"/>
              <a:t>As there is </a:t>
            </a:r>
            <a:r>
              <a:rPr lang="en-IE" b="1" dirty="0" smtClean="0">
                <a:solidFill>
                  <a:srgbClr val="0070C0"/>
                </a:solidFill>
              </a:rPr>
              <a:t>no cloud cover at night there is rapid loss of heat from the sandy desert</a:t>
            </a:r>
            <a:r>
              <a:rPr lang="en-IE" dirty="0" smtClean="0"/>
              <a:t>.</a:t>
            </a:r>
          </a:p>
          <a:p>
            <a:endParaRPr lang="en-IE" dirty="0" smtClean="0"/>
          </a:p>
          <a:p>
            <a:endParaRPr lang="en-IE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E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E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land heats up quickly and losses heat quickly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8784" y="533400"/>
            <a:ext cx="3209680" cy="914400"/>
          </a:xfrm>
        </p:spPr>
        <p:txBody>
          <a:bodyPr>
            <a:normAutofit/>
          </a:bodyPr>
          <a:lstStyle/>
          <a:p>
            <a:r>
              <a:rPr lang="en-GB" dirty="0" smtClean="0"/>
              <a:t> Natural Vegetation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As can be seen from the map vegetation in deserts are </a:t>
            </a:r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sparse.</a:t>
            </a:r>
          </a:p>
          <a:p>
            <a:endParaRPr lang="en-GB" sz="2000" dirty="0" smtClean="0"/>
          </a:p>
          <a:p>
            <a:r>
              <a:rPr lang="en-GB" sz="2000" dirty="0" smtClean="0"/>
              <a:t>Plants have to </a:t>
            </a:r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 to the dry hot conditions</a:t>
            </a:r>
          </a:p>
          <a:p>
            <a:endParaRPr lang="en-GB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a cactus adapt to living in the desert?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Owner\Desktop\School work\Junior house\The restless atmosphere\Hot climates\Pictures\hot climat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5006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868" t="11438" r="8829" b="6250"/>
          <a:stretch>
            <a:fillRect/>
          </a:stretch>
        </p:blipFill>
        <p:spPr bwMode="auto">
          <a:xfrm>
            <a:off x="0" y="-1"/>
            <a:ext cx="9144000" cy="681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Where are deserts found???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0"/>
            <a:ext cx="3312368" cy="914400"/>
          </a:xfrm>
        </p:spPr>
        <p:txBody>
          <a:bodyPr/>
          <a:lstStyle/>
          <a:p>
            <a:r>
              <a:rPr lang="en-GB" dirty="0" smtClean="0"/>
              <a:t>Vegetation- Cactus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64088" y="1052736"/>
            <a:ext cx="3779912" cy="58052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tap roots- </a:t>
            </a:r>
            <a:r>
              <a:rPr lang="en-GB" sz="2400" dirty="0" smtClean="0"/>
              <a:t>to get water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Spaced far apart </a:t>
            </a:r>
            <a:r>
              <a:rPr lang="en-GB" sz="2400" dirty="0" smtClean="0"/>
              <a:t>so there is no competition for water.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is soft, spongy and has grooves </a:t>
            </a:r>
            <a:r>
              <a:rPr lang="en-GB" sz="2400" dirty="0" smtClean="0"/>
              <a:t>to soak up water and expand.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Leaves are </a:t>
            </a:r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spikes </a:t>
            </a:r>
            <a:r>
              <a:rPr lang="en-GB" sz="2400" dirty="0" smtClean="0"/>
              <a:t>so there is no evaporation off them.</a:t>
            </a:r>
          </a:p>
        </p:txBody>
      </p:sp>
      <p:pic>
        <p:nvPicPr>
          <p:cNvPr id="2050" name="Picture 2" descr="C:\Documents and Settings\Owner\Desktop\School work\Junior house\The restless atmosphere\Hot climates\Pictures\desert ve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6380" cy="3469481"/>
          </a:xfrm>
          <a:prstGeom prst="rect">
            <a:avLst/>
          </a:prstGeom>
          <a:noFill/>
        </p:spPr>
      </p:pic>
      <p:pic>
        <p:nvPicPr>
          <p:cNvPr id="2051" name="Picture 3" descr="C:\Documents and Settings\Owner\Desktop\School work\Junior house\The restless atmosphere\Hot climates\Pictures\dsert vegat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542925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355976" y="404664"/>
            <a:ext cx="4536503" cy="61926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flowers only open at night </a:t>
            </a:r>
            <a:r>
              <a:rPr lang="en-GB" sz="3200" dirty="0" smtClean="0"/>
              <a:t>so they do not dry out.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Waxy skin </a:t>
            </a:r>
            <a:r>
              <a:rPr lang="en-GB" sz="3200" dirty="0" smtClean="0"/>
              <a:t>prevents moisture escaping from within the plant</a:t>
            </a:r>
            <a:r>
              <a:rPr lang="en-GB" sz="3200" dirty="0" smtClean="0">
                <a:solidFill>
                  <a:srgbClr val="00B050"/>
                </a:solidFill>
              </a:rPr>
              <a:t>.</a:t>
            </a:r>
            <a:endParaRPr lang="en-US" sz="3200" dirty="0" smtClean="0">
              <a:solidFill>
                <a:srgbClr val="00B050"/>
              </a:solidFill>
            </a:endParaRPr>
          </a:p>
          <a:p>
            <a:endParaRPr lang="en-IE" dirty="0"/>
          </a:p>
        </p:txBody>
      </p:sp>
      <p:pic>
        <p:nvPicPr>
          <p:cNvPr id="5" name="Picture 2" descr="C:\Documents and Settings\Owner\Desktop\School work\Junior house\The restless atmosphere\Hot climates\Pictures\saguaro cactus flow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8640"/>
            <a:ext cx="4214810" cy="378619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71556" t="37206" r="5138" b="31721"/>
          <a:stretch>
            <a:fillRect/>
          </a:stretch>
        </p:blipFill>
        <p:spPr bwMode="auto">
          <a:xfrm>
            <a:off x="0" y="3905672"/>
            <a:ext cx="42119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92080" y="0"/>
            <a:ext cx="3672408" cy="4206112"/>
          </a:xfrm>
        </p:spPr>
        <p:txBody>
          <a:bodyPr>
            <a:noAutofit/>
          </a:bodyPr>
          <a:lstStyle/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Saguaro is an example of a giant cactus.</a:t>
            </a:r>
          </a:p>
        </p:txBody>
      </p:sp>
      <p:pic>
        <p:nvPicPr>
          <p:cNvPr id="3075" name="Picture 3" descr="C:\Documents and Settings\Owner\Desktop\School work\Junior house\The restless atmosphere\Hot climates\Pictures\saguaro ca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5286380" cy="659735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1.bp.blogspot.com/_j67THZmo3kk/TCj9GjEUH2I/AAAAAAAADww/VIezrUsjQqg/s1600/IMG_0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7"/>
            <a:ext cx="3514725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1774" t="11438" r="5138" b="20641"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Animals in the Desert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4282" y="564357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How has a camel adapted to live in the desert?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8.depositphotos.com/1489118/962/i/950/depositphotos_9621252-Camel-Hum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805" y="-142900"/>
            <a:ext cx="4507195" cy="3000372"/>
          </a:xfrm>
          <a:prstGeom prst="rect">
            <a:avLst/>
          </a:prstGeom>
          <a:noFill/>
        </p:spPr>
      </p:pic>
      <p:pic>
        <p:nvPicPr>
          <p:cNvPr id="1028" name="Picture 4" descr="http://www.esthergarvi.org/wp-content/uploads/2009/04/200904-img_8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286250" cy="3143250"/>
          </a:xfrm>
          <a:prstGeom prst="rect">
            <a:avLst/>
          </a:prstGeom>
          <a:noFill/>
        </p:spPr>
      </p:pic>
      <p:pic>
        <p:nvPicPr>
          <p:cNvPr id="1030" name="Picture 6" descr="http://primaryhomeworkhelp.co.uk/adaptations/camel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928934"/>
            <a:ext cx="3238509" cy="2685594"/>
          </a:xfrm>
          <a:prstGeom prst="rect">
            <a:avLst/>
          </a:prstGeom>
          <a:noFill/>
        </p:spPr>
      </p:pic>
      <p:pic>
        <p:nvPicPr>
          <p:cNvPr id="1032" name="Picture 8" descr="Camel with Beautiful Lips hi-res pictur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14744" cy="252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7" y="1196752"/>
            <a:ext cx="4124884" cy="30936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umps to store fat and water.</a:t>
            </a:r>
          </a:p>
          <a:p>
            <a:r>
              <a:rPr lang="en-US" dirty="0"/>
              <a:t>L</a:t>
            </a:r>
            <a:r>
              <a:rPr lang="en-US" dirty="0" smtClean="0"/>
              <a:t>arge eyelashes to keep sand out of their eyes.</a:t>
            </a:r>
          </a:p>
          <a:p>
            <a:r>
              <a:rPr lang="en-US" dirty="0" smtClean="0"/>
              <a:t>Wide feet to walk in the sand</a:t>
            </a:r>
          </a:p>
          <a:p>
            <a:r>
              <a:rPr lang="en-US" dirty="0" smtClean="0"/>
              <a:t>Thick lips to eat prickly plants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635896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/>
              <a:t>Oasis</a:t>
            </a:r>
            <a:endParaRPr lang="en-US" sz="3200" dirty="0"/>
          </a:p>
        </p:txBody>
      </p:sp>
      <p:sp>
        <p:nvSpPr>
          <p:cNvPr id="23554" name="Text Placeholder 2"/>
          <p:cNvSpPr>
            <a:spLocks noGrp="1"/>
          </p:cNvSpPr>
          <p:nvPr>
            <p:ph type="body" idx="2"/>
          </p:nvPr>
        </p:nvSpPr>
        <p:spPr>
          <a:xfrm>
            <a:off x="5508104" y="1268760"/>
            <a:ext cx="3635896" cy="5410200"/>
          </a:xfrm>
        </p:spPr>
        <p:txBody>
          <a:bodyPr>
            <a:normAutofit lnSpcReduction="10000"/>
          </a:bodyPr>
          <a:lstStyle/>
          <a:p>
            <a:pPr marL="17463" marR="0">
              <a:spcBef>
                <a:spcPct val="0"/>
              </a:spcBef>
            </a:pPr>
            <a:r>
              <a:rPr lang="en-GB" sz="2400" b="1" dirty="0" smtClean="0">
                <a:solidFill>
                  <a:srgbClr val="00B050"/>
                </a:solidFill>
              </a:rPr>
              <a:t>-An oasis is an area in the desert where the presence of water has made the land fertile.</a:t>
            </a:r>
          </a:p>
          <a:p>
            <a:pPr marL="17463" marR="0">
              <a:spcBef>
                <a:spcPct val="0"/>
              </a:spcBef>
            </a:pPr>
            <a:endParaRPr lang="en-GB" sz="2400" dirty="0" smtClean="0"/>
          </a:p>
          <a:p>
            <a:pPr marL="17463" marR="0">
              <a:spcBef>
                <a:spcPct val="0"/>
              </a:spcBef>
            </a:pPr>
            <a:r>
              <a:rPr lang="en-GB" sz="2400" b="1" dirty="0" smtClean="0">
                <a:solidFill>
                  <a:schemeClr val="accent1"/>
                </a:solidFill>
              </a:rPr>
              <a:t>-These areas are covered by vegetation and can support crops.</a:t>
            </a:r>
          </a:p>
          <a:p>
            <a:pPr marL="17463" marR="0">
              <a:spcBef>
                <a:spcPct val="0"/>
              </a:spcBef>
            </a:pPr>
            <a:endParaRPr lang="en-GB" sz="2400" dirty="0" smtClean="0"/>
          </a:p>
          <a:p>
            <a:pPr marL="17463" marR="0">
              <a:spcBef>
                <a:spcPct val="0"/>
              </a:spcBef>
            </a:pPr>
            <a:endParaRPr lang="en-GB" sz="2400" dirty="0" smtClean="0"/>
          </a:p>
          <a:p>
            <a:pPr marL="17463" marR="0">
              <a:spcBef>
                <a:spcPct val="0"/>
              </a:spcBef>
            </a:pPr>
            <a:r>
              <a:rPr lang="en-GB" sz="2400" b="1" dirty="0" smtClean="0">
                <a:solidFill>
                  <a:srgbClr val="7030A0"/>
                </a:solidFill>
              </a:rPr>
              <a:t>-Many people use oases to grow crops.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Ó Míocháin\Pictures\Tíreolas\Desert oas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0694" cy="3469481"/>
          </a:xfrm>
          <a:prstGeom prst="rect">
            <a:avLst/>
          </a:prstGeom>
          <a:noFill/>
        </p:spPr>
      </p:pic>
      <p:pic>
        <p:nvPicPr>
          <p:cNvPr id="1027" name="Picture 3" descr="C:\Users\Ó Míocháin\Pictures\Tíreolas\Desert oasi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43225"/>
            <a:ext cx="5500694" cy="37147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0"/>
            <a:ext cx="36358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Exam Questions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Owner\Desktop\School work\Junior house\The restless atmosphere\Hot climates\Pictures\desert map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58772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What have all deserts got in Common????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Describe how a climate you have studied </a:t>
            </a:r>
            <a:r>
              <a:rPr lang="en-IE" smtClean="0"/>
              <a:t>affects </a:t>
            </a:r>
            <a:r>
              <a:rPr lang="en-IE" smtClean="0"/>
              <a:t>vegetation/animals </a:t>
            </a:r>
            <a:r>
              <a:rPr lang="en-IE" dirty="0" smtClean="0"/>
              <a:t>in that area. (10 Marks)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deserts?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......in the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 of the trade winds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 and 30 degrees</a:t>
            </a:r>
            <a:r>
              <a:rPr lang="en-GB" dirty="0" smtClean="0"/>
              <a:t> north and south of the equator.</a:t>
            </a:r>
          </a:p>
          <a:p>
            <a:r>
              <a:rPr lang="en-GB" dirty="0" smtClean="0"/>
              <a:t>.......the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side of land</a:t>
            </a:r>
            <a:r>
              <a:rPr lang="en-GB" dirty="0" smtClean="0"/>
              <a:t> masses near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ocean. currents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Owner\Desktop\School work\Junior house\The restless atmosphere\Hot climates\Pictures\desert map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Up Arrow 4"/>
          <p:cNvSpPr/>
          <p:nvPr/>
        </p:nvSpPr>
        <p:spPr>
          <a:xfrm rot="20320010">
            <a:off x="5000628" y="4643446"/>
            <a:ext cx="428628" cy="1000132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20056929">
            <a:off x="6696595" y="4829786"/>
            <a:ext cx="428628" cy="1000132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2501647">
            <a:off x="4212315" y="1470519"/>
            <a:ext cx="428628" cy="1000132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9146487">
            <a:off x="564199" y="1256837"/>
            <a:ext cx="428628" cy="1000132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0072556">
            <a:off x="1980056" y="4329823"/>
            <a:ext cx="428628" cy="1000132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7374099">
            <a:off x="5939774" y="4518472"/>
            <a:ext cx="269248" cy="77223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7374099">
            <a:off x="2973669" y="4767818"/>
            <a:ext cx="393012" cy="827275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4696806">
            <a:off x="1586202" y="1041442"/>
            <a:ext cx="393012" cy="773549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4152340">
            <a:off x="6189321" y="1286723"/>
            <a:ext cx="240743" cy="110103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Looking at the diagrams answer these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can cold currents contribute to making deserts dry??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can trade winds contribute to making deserts dry??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84" t="9038" b="1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2"/>
            <a:ext cx="1259632" cy="13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9552" y="6525344"/>
            <a:ext cx="720080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059832" y="25649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Canaries Current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20608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N.E. Trade Winds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02920" y="6357958"/>
            <a:ext cx="8183880" cy="2857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0352"/>
            <a:ext cx="8678768" cy="5756168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Deserts receive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than 100mm of rain each year</a:t>
            </a:r>
          </a:p>
          <a:p>
            <a:endParaRPr lang="en-GB" sz="3200" dirty="0" smtClean="0"/>
          </a:p>
          <a:p>
            <a:r>
              <a:rPr lang="en-GB" sz="3200" dirty="0" smtClean="0"/>
              <a:t>Trade winds are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blowing towards the equator.</a:t>
            </a:r>
            <a:r>
              <a:rPr lang="en-GB" sz="3200" dirty="0" smtClean="0"/>
              <a:t> These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cold, dry winds become warmer and absorb moisture </a:t>
            </a:r>
            <a:r>
              <a:rPr lang="en-GB" sz="3200" dirty="0" smtClean="0"/>
              <a:t>from the desert. </a:t>
            </a:r>
          </a:p>
          <a:p>
            <a:r>
              <a:rPr lang="en-GB" sz="3200" dirty="0" smtClean="0"/>
              <a:t>When winds blow from the west they have to pass over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ocean currents</a:t>
            </a:r>
            <a:r>
              <a:rPr lang="en-GB" sz="3200" dirty="0" smtClean="0"/>
              <a:t>. Hence they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and lose their moisture</a:t>
            </a:r>
            <a:r>
              <a:rPr lang="en-GB" sz="3200" dirty="0" smtClean="0"/>
              <a:t> before they can reach the land.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291</TotalTime>
  <Words>501</Words>
  <Application>Microsoft Office PowerPoint</Application>
  <PresentationFormat>On-screen Show (4:3)</PresentationFormat>
  <Paragraphs>89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Verdana</vt:lpstr>
      <vt:lpstr>Wingdings 2</vt:lpstr>
      <vt:lpstr>Aspect</vt:lpstr>
      <vt:lpstr>Hot climates: Deserts</vt:lpstr>
      <vt:lpstr>Where are deserts found???</vt:lpstr>
      <vt:lpstr>PowerPoint Presentation</vt:lpstr>
      <vt:lpstr>Where are deserts?</vt:lpstr>
      <vt:lpstr>PowerPoint Presentation</vt:lpstr>
      <vt:lpstr>PowerPoint Presentation</vt:lpstr>
      <vt:lpstr>Looking at the diagrams answer these questions.</vt:lpstr>
      <vt:lpstr>PowerPoint Presentation</vt:lpstr>
      <vt:lpstr>PowerPoint Presentation</vt:lpstr>
      <vt:lpstr>PowerPoint Presentation</vt:lpstr>
      <vt:lpstr>PowerPoint Presentation</vt:lpstr>
      <vt:lpstr>Why are Deserts hot</vt:lpstr>
      <vt:lpstr>PowerPoint Presentation</vt:lpstr>
      <vt:lpstr>PowerPoint Presentation</vt:lpstr>
      <vt:lpstr>PowerPoint Presentation</vt:lpstr>
      <vt:lpstr>The temperature range can go from 30 degrees at day to 5 degrees at night.... WHY????</vt:lpstr>
      <vt:lpstr>PowerPoint Presentation</vt:lpstr>
      <vt:lpstr> Natural Vegetation</vt:lpstr>
      <vt:lpstr>PowerPoint Presentation</vt:lpstr>
      <vt:lpstr>Vegetation- Cactus</vt:lpstr>
      <vt:lpstr>PowerPoint Presentation</vt:lpstr>
      <vt:lpstr>PowerPoint Presentation</vt:lpstr>
      <vt:lpstr>PowerPoint Presentation</vt:lpstr>
      <vt:lpstr>Animals in the Desert</vt:lpstr>
      <vt:lpstr>How has a camel adapted to live in the desert?</vt:lpstr>
      <vt:lpstr>PowerPoint Presentation</vt:lpstr>
      <vt:lpstr>Oasis</vt:lpstr>
      <vt:lpstr>Exam 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climates: Deserts</dc:title>
  <dc:creator>Mark</dc:creator>
  <cp:lastModifiedBy>Denis Boland</cp:lastModifiedBy>
  <cp:revision>24</cp:revision>
  <dcterms:created xsi:type="dcterms:W3CDTF">2008-10-02T18:35:04Z</dcterms:created>
  <dcterms:modified xsi:type="dcterms:W3CDTF">2013-09-18T11:51:03Z</dcterms:modified>
</cp:coreProperties>
</file>