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1" r:id="rId3"/>
    <p:sldId id="258" r:id="rId4"/>
    <p:sldId id="303" r:id="rId5"/>
    <p:sldId id="283" r:id="rId6"/>
    <p:sldId id="282" r:id="rId7"/>
    <p:sldId id="284" r:id="rId8"/>
    <p:sldId id="285" r:id="rId9"/>
    <p:sldId id="289" r:id="rId10"/>
    <p:sldId id="304" r:id="rId11"/>
    <p:sldId id="259" r:id="rId12"/>
    <p:sldId id="287" r:id="rId13"/>
    <p:sldId id="309" r:id="rId14"/>
    <p:sldId id="305" r:id="rId15"/>
    <p:sldId id="288" r:id="rId16"/>
    <p:sldId id="291" r:id="rId17"/>
    <p:sldId id="264" r:id="rId18"/>
    <p:sldId id="273" r:id="rId19"/>
    <p:sldId id="292" r:id="rId20"/>
    <p:sldId id="293" r:id="rId21"/>
    <p:sldId id="306" r:id="rId22"/>
    <p:sldId id="294" r:id="rId23"/>
    <p:sldId id="275" r:id="rId24"/>
    <p:sldId id="296" r:id="rId25"/>
    <p:sldId id="298" r:id="rId26"/>
    <p:sldId id="299" r:id="rId27"/>
    <p:sldId id="308" r:id="rId28"/>
    <p:sldId id="307" r:id="rId29"/>
    <p:sldId id="300" r:id="rId30"/>
    <p:sldId id="268" r:id="rId31"/>
    <p:sldId id="274" r:id="rId32"/>
    <p:sldId id="302" r:id="rId33"/>
    <p:sldId id="301" r:id="rId34"/>
    <p:sldId id="279" r:id="rId35"/>
    <p:sldId id="280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E87E-43D2-4BBB-924E-262ED1CB137A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E617-9533-4167-BD15-A941569AA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7CF57-5916-4441-8735-C6EAF6CE57E2}" type="slidenum">
              <a:rPr lang="en-GB"/>
              <a:pPr/>
              <a:t>10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858F-977D-4E3F-95A8-BE372B755CE4}" type="slidenum">
              <a:rPr lang="en-GB"/>
              <a:pPr/>
              <a:t>18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FB6FF-80C5-4034-BD12-AEE235F2AD2A}" type="slidenum">
              <a:rPr lang="en-GB"/>
              <a:pPr/>
              <a:t>23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4444A-0202-44B3-A88B-251DDF2C69FE}" type="slidenum">
              <a:rPr lang="en-GB"/>
              <a:pPr/>
              <a:t>31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3226E-5D7D-47ED-884C-97CD293827DF}" type="slidenum">
              <a:rPr lang="en-GB"/>
              <a:pPr/>
              <a:t>6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693-6326-48B0-86A4-46FD04B25130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E617-9533-4167-BD15-A941569AA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7CF57-5916-4441-8735-C6EAF6CE57E2}" type="slidenum">
              <a:rPr lang="en-GB"/>
              <a:pPr/>
              <a:t>9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92DDBD-D331-42B2-B6F0-CBC7F16D2BD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B21723-473F-4F0A-B099-AB4A149B3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Factors which affect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 Boland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3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Owner\Desktop\School work\Junior house\The restless atmosphere\Factors which affect climates\pictures\Ireland_summer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857628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Desktop\School work\Junior house\The restless atmosphere\Factors which affect climates\pictures\moscow w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500562" cy="3000372"/>
          </a:xfrm>
          <a:prstGeom prst="rect">
            <a:avLst/>
          </a:prstGeom>
          <a:noFill/>
        </p:spPr>
      </p:pic>
      <p:pic>
        <p:nvPicPr>
          <p:cNvPr id="1028" name="Picture 4" descr="C:\Documents and Settings\Owner\Desktop\School work\Junior house\The restless atmosphere\Factors which affect climates\pictures\moscow sum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48" cy="3929066"/>
          </a:xfrm>
          <a:prstGeom prst="rect">
            <a:avLst/>
          </a:prstGeom>
          <a:noFill/>
        </p:spPr>
      </p:pic>
      <p:pic>
        <p:nvPicPr>
          <p:cNvPr id="1029" name="Picture 5" descr="C:\Documents and Settings\Owner\Desktop\School work\Junior house\The restless atmosphere\Factors which affect climates\pictures\ireland wi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571877"/>
            <a:ext cx="492919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6309320"/>
          </a:xfrm>
        </p:spPr>
        <p:txBody>
          <a:bodyPr>
            <a:normAutofit/>
          </a:bodyPr>
          <a:lstStyle/>
          <a:p>
            <a:r>
              <a:rPr lang="en-GB" dirty="0" smtClean="0"/>
              <a:t>Reasons for difference in temperature are because the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absorbs and loses heat much slower than land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This means that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areas (Ireland) do not have very hot summers or very cold winters</a:t>
            </a:r>
            <a:r>
              <a:rPr lang="en-GB" dirty="0" smtClean="0"/>
              <a:t>. </a:t>
            </a:r>
          </a:p>
          <a:p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range is low </a:t>
            </a:r>
            <a:r>
              <a:rPr lang="en-GB" dirty="0" smtClean="0"/>
              <a:t>and the climate is considered to be a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temperate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climate.</a:t>
            </a:r>
          </a:p>
          <a:p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(2) Distance from the Sea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418" t="6516" r="32454" b="14735"/>
          <a:stretch>
            <a:fillRect/>
          </a:stretch>
        </p:blipFill>
        <p:spPr bwMode="auto">
          <a:xfrm rot="16200000">
            <a:off x="1327076" y="-1147564"/>
            <a:ext cx="6669360" cy="89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Owner\Desktop\School work\Junior house\The restless atmosphere\Factors which affect climates\pictures\map_Euro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2427951">
            <a:off x="3198874" y="2349364"/>
            <a:ext cx="428628" cy="7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1198878">
            <a:off x="6976397" y="3050603"/>
            <a:ext cx="428628" cy="7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66124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Further inland,.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absorbs and loses heat much quicker that the sea</a:t>
            </a:r>
            <a:endParaRPr lang="en-GB" sz="3200" dirty="0" smtClean="0"/>
          </a:p>
          <a:p>
            <a:r>
              <a:rPr lang="en-GB" sz="3200" dirty="0" smtClean="0"/>
              <a:t>This means that areas far inland have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summers and cold winters</a:t>
            </a:r>
            <a:r>
              <a:rPr lang="en-GB" sz="3200" dirty="0" smtClean="0"/>
              <a:t>. </a:t>
            </a:r>
          </a:p>
          <a:p>
            <a:r>
              <a:rPr lang="en-GB" sz="3200" dirty="0" smtClean="0"/>
              <a:t>They have a high annual temperature range and the climate is described as a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climate.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Distance from the Sea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(3)Prevailing </a:t>
            </a:r>
            <a:r>
              <a:rPr lang="en-GB" dirty="0" smtClean="0">
                <a:solidFill>
                  <a:schemeClr val="tx1"/>
                </a:solidFill>
              </a:rPr>
              <a:t>Winds and Air Masses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970350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wind that blows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frequently </a:t>
            </a:r>
            <a:r>
              <a:rPr lang="en-GB" sz="3200" dirty="0" smtClean="0"/>
              <a:t>over an area is called the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prevailing winds.</a:t>
            </a:r>
          </a:p>
          <a:p>
            <a:r>
              <a:rPr lang="en-GB" sz="3200" dirty="0" smtClean="0"/>
              <a:t>These winds are called after the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that they come from.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3480"/>
            <a:ext cx="9144000" cy="187452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each wind and say how each could affect the climate of Ireland and give reasons for your answers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Owner\Desktop\School work\Junior house\The restless atmosphere\Factors which affect climates\pictures\map_Euro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5445223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5400000">
            <a:off x="2607455" y="3107529"/>
            <a:ext cx="1071570" cy="428628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8823321" flipV="1">
            <a:off x="1762759" y="2758221"/>
            <a:ext cx="1071570" cy="413240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571868" y="2357430"/>
            <a:ext cx="1071570" cy="357190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7215148">
            <a:off x="2994853" y="1150679"/>
            <a:ext cx="1071570" cy="357190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http://www.memphis.edu/trac/images/Comp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587" y="0"/>
            <a:ext cx="1627413" cy="1671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4265"/>
          <a:stretch>
            <a:fillRect/>
          </a:stretch>
        </p:blipFill>
        <p:spPr bwMode="auto">
          <a:xfrm>
            <a:off x="0" y="0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290" t="14196" r="12607" b="17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solidFill>
                  <a:srgbClr val="7030A0"/>
                </a:solidFill>
                <a:latin typeface="Jokerman" pitchFamily="82" charset="0"/>
              </a:rPr>
              <a:t> 1) What is  your understanding of weather?</a:t>
            </a:r>
          </a:p>
          <a:p>
            <a:pPr>
              <a:buNone/>
            </a:pPr>
            <a:endParaRPr lang="en-GB" sz="4400" dirty="0" smtClean="0">
              <a:solidFill>
                <a:srgbClr val="7030A0"/>
              </a:solidFill>
              <a:latin typeface="Jokerman" pitchFamily="82" charset="0"/>
            </a:endParaRPr>
          </a:p>
          <a:p>
            <a:pPr>
              <a:buNone/>
            </a:pPr>
            <a:r>
              <a:rPr lang="en-GB" sz="4400" dirty="0" smtClean="0">
                <a:solidFill>
                  <a:srgbClr val="00B050"/>
                </a:solidFill>
                <a:latin typeface="Jokerman" pitchFamily="82" charset="0"/>
              </a:rPr>
              <a:t> 2) What is your understanding of climate?</a:t>
            </a:r>
            <a:endParaRPr lang="en-US" sz="4400" dirty="0">
              <a:solidFill>
                <a:srgbClr val="00B050"/>
              </a:solidFill>
              <a:latin typeface="Jokerma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9566" t="18329" r="33869" b="30484"/>
          <a:stretch>
            <a:fillRect/>
          </a:stretch>
        </p:blipFill>
        <p:spPr bwMode="auto">
          <a:xfrm>
            <a:off x="0" y="4581128"/>
            <a:ext cx="395695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Within global climates there are small areas that may experience special climatic conditions. These are affected by.</a:t>
            </a:r>
          </a:p>
          <a:p>
            <a:endParaRPr lang="en-IE" dirty="0" smtClean="0"/>
          </a:p>
          <a:p>
            <a:r>
              <a:rPr lang="en-IE" dirty="0" smtClean="0"/>
              <a:t>Altitude</a:t>
            </a:r>
          </a:p>
          <a:p>
            <a:r>
              <a:rPr lang="en-IE" dirty="0" smtClean="0"/>
              <a:t>Relief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6388"/>
            <a:ext cx="8929718" cy="1357322"/>
          </a:xfrm>
        </p:spPr>
        <p:txBody>
          <a:bodyPr>
            <a:normAutofit/>
          </a:bodyPr>
          <a:lstStyle/>
          <a:p>
            <a:r>
              <a:rPr lang="en-GB" dirty="0" smtClean="0"/>
              <a:t>Why is there snow on top of this mountain.</a:t>
            </a:r>
            <a:endParaRPr lang="en-US" dirty="0"/>
          </a:p>
        </p:txBody>
      </p:sp>
      <p:pic>
        <p:nvPicPr>
          <p:cNvPr id="4098" name="Picture 2" descr="C:\Documents and Settings\Owner\Desktop\School work\Junior house\The restless atmosphere\Factors which affect climates\pictures\altitud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3176"/>
            <a:ext cx="302433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(4) Altitude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21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Altitude refers to the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above sea level.</a:t>
            </a:r>
          </a:p>
          <a:p>
            <a:r>
              <a:rPr lang="en-GB" sz="3200" dirty="0" smtClean="0"/>
              <a:t>For every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metre </a:t>
            </a:r>
            <a:r>
              <a:rPr lang="en-GB" sz="3200" dirty="0" smtClean="0"/>
              <a:t>above sea level the temperature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drops by one degree</a:t>
            </a:r>
            <a:r>
              <a:rPr lang="en-GB" sz="3200" dirty="0" smtClean="0"/>
              <a:t>, this is the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lapse rate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The reason for this is because the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 gets thinner </a:t>
            </a:r>
            <a:r>
              <a:rPr lang="en-GB" sz="3200" dirty="0" smtClean="0"/>
              <a:t>the higher one goes.</a:t>
            </a:r>
            <a:endParaRPr lang="en-US" sz="3200" dirty="0"/>
          </a:p>
        </p:txBody>
      </p:sp>
      <p:pic>
        <p:nvPicPr>
          <p:cNvPr id="3075" name="Picture 3" descr="C:\Documents and Settings\Owner\Desktop\School work\Junior house\The restless atmosphere\Factors which affect climates\pictures\altitude bid eye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714752"/>
            <a:ext cx="635795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chill factor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The top of high mountains are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exposed to high winds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r>
              <a:rPr lang="en-IE" dirty="0" smtClean="0"/>
              <a:t>These winds can further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temperatures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ages.nationalgeographic.com/wpf/media-live/photos/000/104/cache/rocky-top_10467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013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(5) Relief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6855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Relief means the </a:t>
            </a:r>
            <a:r>
              <a:rPr lang="en-GB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of the land. </a:t>
            </a:r>
          </a:p>
          <a:p>
            <a:r>
              <a:rPr lang="en-GB" sz="3200" dirty="0" smtClean="0"/>
              <a:t>Monaghan has a hilly topography, while Kerry has a Mountainous topography.</a:t>
            </a:r>
          </a:p>
        </p:txBody>
      </p:sp>
      <p:pic>
        <p:nvPicPr>
          <p:cNvPr id="32770" name="Picture 2" descr="http://i95.photobucket.com/albums/l146/garfieldsghost/aerial_photography/drum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3491880" cy="2924944"/>
          </a:xfrm>
          <a:prstGeom prst="rect">
            <a:avLst/>
          </a:prstGeom>
          <a:noFill/>
        </p:spPr>
      </p:pic>
      <p:pic>
        <p:nvPicPr>
          <p:cNvPr id="32772" name="Picture 4" descr="http://ih1.redbubble.net/image.7356911.9398/flat,550x550,075,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523875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(5) Relief- Precipitation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When winds blow in from the sea, 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seaward slopes</a:t>
            </a:r>
            <a:r>
              <a:rPr lang="en-GB" sz="3600" dirty="0" smtClean="0"/>
              <a:t> of coastal mountains may receive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levels of relief rain. </a:t>
            </a:r>
          </a:p>
          <a:p>
            <a:r>
              <a:rPr lang="en-GB" sz="3600" dirty="0" smtClean="0"/>
              <a:t>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leeward slopes may be dry </a:t>
            </a:r>
            <a:r>
              <a:rPr lang="en-GB" sz="3600" dirty="0" smtClean="0"/>
              <a:t>because of the rain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shadow.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dirty="0" smtClean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8995" t="18292" r="12594" b="32643"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Owner\Desktop\School work\Junior house\The restless atmosphere\Factors which affect climates\pictures\leeward slo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6440"/>
            <a:ext cx="8892480" cy="1051560"/>
          </a:xfrm>
        </p:spPr>
        <p:txBody>
          <a:bodyPr>
            <a:noAutofit/>
          </a:bodyPr>
          <a:lstStyle/>
          <a:p>
            <a:r>
              <a:rPr lang="en-IE" sz="2400" dirty="0" smtClean="0">
                <a:solidFill>
                  <a:srgbClr val="FFC000"/>
                </a:solidFill>
              </a:rPr>
              <a:t>Why is there snow on one side of these mountains and not the other.</a:t>
            </a:r>
            <a:br>
              <a:rPr lang="en-IE" sz="2400" dirty="0" smtClean="0">
                <a:solidFill>
                  <a:srgbClr val="FFC000"/>
                </a:solidFill>
              </a:rPr>
            </a:br>
            <a:r>
              <a:rPr lang="en-IE" sz="2400" dirty="0" smtClean="0">
                <a:solidFill>
                  <a:srgbClr val="FFC000"/>
                </a:solidFill>
              </a:rPr>
              <a:t>What direction is the snowy side facing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ih1.redbubble.net/image.7356911.9398/flat,550x550,075,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48464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66"/>
                </a:solidFill>
              </a:rPr>
              <a:t>(6) Aspect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en-GB" sz="3600" dirty="0" smtClean="0"/>
              <a:t>Aspect is 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in which a slope faces.</a:t>
            </a:r>
          </a:p>
          <a:p>
            <a:endParaRPr lang="en-GB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dirty="0" smtClean="0"/>
              <a:t>If the slope is facing 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it will be warmer as it is facing the sun</a:t>
            </a:r>
            <a:r>
              <a:rPr lang="en-GB" sz="3600" dirty="0" smtClean="0"/>
              <a:t> and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winds</a:t>
            </a:r>
          </a:p>
          <a:p>
            <a:endParaRPr lang="en-GB" sz="3600" dirty="0" smtClean="0"/>
          </a:p>
          <a:p>
            <a:r>
              <a:rPr lang="en-GB" sz="3600" dirty="0" smtClean="0"/>
              <a:t>If the slope is facing the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it will be out of sunlight</a:t>
            </a:r>
            <a:r>
              <a:rPr lang="en-GB" sz="3600" dirty="0" smtClean="0"/>
              <a:t> and will be facing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northerly winds</a:t>
            </a:r>
            <a:r>
              <a:rPr lang="en-GB" sz="3600" dirty="0" smtClean="0"/>
              <a:t>.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86520"/>
            <a:ext cx="8183880" cy="571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is the day to day conditions of the atmosphere.</a:t>
            </a:r>
          </a:p>
          <a:p>
            <a:pPr>
              <a:buNone/>
            </a:pPr>
            <a:endParaRPr lang="en-GB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is the average weather conditions </a:t>
            </a:r>
            <a:r>
              <a:rPr lang="en-GB" sz="3200" dirty="0" smtClean="0"/>
              <a:t>across a large area over a long period of time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(35years+).</a:t>
            </a:r>
          </a:p>
          <a:p>
            <a:pPr>
              <a:buNone/>
            </a:pPr>
            <a:endParaRPr lang="en-IE" sz="3200" dirty="0" smtClean="0"/>
          </a:p>
          <a:p>
            <a:pPr>
              <a:buNone/>
            </a:pPr>
            <a:r>
              <a:rPr lang="en-IE" sz="3200" dirty="0" smtClean="0"/>
              <a:t>Irish Climate is </a:t>
            </a:r>
            <a:r>
              <a:rPr lang="en-I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Temperate</a:t>
            </a:r>
          </a:p>
          <a:p>
            <a:pPr>
              <a:buNone/>
            </a:pPr>
            <a:r>
              <a:rPr lang="en-IE" sz="3200" dirty="0" smtClean="0"/>
              <a:t>Today's weather is ___________ ???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3480"/>
            <a:ext cx="9144000" cy="1660230"/>
          </a:xfrm>
        </p:spPr>
        <p:txBody>
          <a:bodyPr>
            <a:normAutofit/>
          </a:bodyPr>
          <a:lstStyle/>
          <a:p>
            <a:r>
              <a:rPr lang="en-GB" dirty="0" smtClean="0"/>
              <a:t>Which slopes are the warmest and why?</a:t>
            </a:r>
            <a:endParaRPr lang="en-US" dirty="0"/>
          </a:p>
        </p:txBody>
      </p:sp>
      <p:pic>
        <p:nvPicPr>
          <p:cNvPr id="5122" name="Picture 2" descr="C:\Documents and Settings\Owner\Desktop\School work\Junior house\The restless atmosphere\Factors which affect climates\pictures\relief temperature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08843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89" t="7319" r="1006" b="25622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56376" y="1772816"/>
            <a:ext cx="11876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(6) Aspect and Temperature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Junior Cert 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240" t="21484" r="19433" b="14062"/>
          <a:stretch>
            <a:fillRect/>
          </a:stretch>
        </p:blipFill>
        <p:spPr bwMode="auto">
          <a:xfrm>
            <a:off x="0" y="-10605"/>
            <a:ext cx="9144000" cy="686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10742" r="19433" b="9179"/>
          <a:stretch>
            <a:fillRect/>
          </a:stretch>
        </p:blipFill>
        <p:spPr bwMode="auto">
          <a:xfrm>
            <a:off x="0" y="0"/>
            <a:ext cx="9144000" cy="67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27" t="41016" r="5518" b="6250"/>
          <a:stretch>
            <a:fillRect/>
          </a:stretch>
        </p:blipFill>
        <p:spPr bwMode="auto">
          <a:xfrm>
            <a:off x="142844" y="0"/>
            <a:ext cx="871540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705" t="11719" r="18701" b="29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254" t="21484" r="20898" b="12109"/>
          <a:stretch>
            <a:fillRect/>
          </a:stretch>
        </p:blipFill>
        <p:spPr bwMode="auto">
          <a:xfrm>
            <a:off x="0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86520"/>
            <a:ext cx="8183880" cy="571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4000" dirty="0" smtClean="0"/>
              <a:t>The main Factors that affect world climates are</a:t>
            </a:r>
          </a:p>
          <a:p>
            <a:r>
              <a:rPr lang="en-GB" sz="4000" dirty="0" smtClean="0"/>
              <a:t>Latitude</a:t>
            </a:r>
          </a:p>
          <a:p>
            <a:r>
              <a:rPr lang="en-GB" sz="4000" dirty="0" smtClean="0"/>
              <a:t>Distance from sea or ocean</a:t>
            </a:r>
          </a:p>
          <a:p>
            <a:r>
              <a:rPr lang="en-GB" sz="4000" dirty="0" smtClean="0"/>
              <a:t>Prevailing wind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(1) Latitude</a:t>
            </a:r>
            <a:r>
              <a:rPr lang="en-US" dirty="0" smtClean="0"/>
              <a:t/>
            </a:r>
            <a:br>
              <a:rPr lang="en-US" dirty="0" smtClean="0"/>
            </a:br>
            <a:endParaRPr lang="en-IE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764016"/>
          </a:xfrm>
        </p:spPr>
        <p:txBody>
          <a:bodyPr/>
          <a:lstStyle/>
          <a:p>
            <a:r>
              <a:rPr lang="en-GB" dirty="0" smtClean="0"/>
              <a:t>Latitude is the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north or south of the equator.</a:t>
            </a:r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north</a:t>
            </a:r>
            <a:r>
              <a:rPr lang="en-GB" dirty="0" smtClean="0"/>
              <a:t> we go the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colder</a:t>
            </a:r>
            <a:r>
              <a:rPr lang="en-GB" dirty="0" smtClean="0"/>
              <a:t> it gets.</a:t>
            </a:r>
          </a:p>
          <a:p>
            <a:r>
              <a:rPr lang="en-GB" dirty="0" smtClean="0"/>
              <a:t>This is because the sun has to travel a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distance</a:t>
            </a:r>
            <a:r>
              <a:rPr lang="en-GB" dirty="0" smtClean="0"/>
              <a:t>, through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atmosphere</a:t>
            </a:r>
            <a:r>
              <a:rPr lang="en-GB" dirty="0" smtClean="0"/>
              <a:t> and is hitting the earth at a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slant</a:t>
            </a:r>
            <a:r>
              <a:rPr lang="en-GB" dirty="0" smtClean="0"/>
              <a:t>, producing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heat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t="13975"/>
          <a:stretch>
            <a:fillRect/>
          </a:stretch>
        </p:blipFill>
        <p:spPr bwMode="auto">
          <a:xfrm>
            <a:off x="0" y="126876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18795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5901" t="17536" r="10625" b="188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Why then is Warsaw hotter in the summer and colder in the winter than Limerick, even though they are at the same latitude.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3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6309320"/>
            <a:ext cx="27363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What is the range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618</Words>
  <Application>Microsoft Office PowerPoint</Application>
  <PresentationFormat>On-screen Show (4:3)</PresentationFormat>
  <Paragraphs>106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Aspect</vt:lpstr>
      <vt:lpstr>Factors which affect climate</vt:lpstr>
      <vt:lpstr>Slide 2</vt:lpstr>
      <vt:lpstr>Slide 3</vt:lpstr>
      <vt:lpstr>Slide 4</vt:lpstr>
      <vt:lpstr>(1) Latitude </vt:lpstr>
      <vt:lpstr> </vt:lpstr>
      <vt:lpstr>Slide 7</vt:lpstr>
      <vt:lpstr>Why then is Warsaw hotter in the summer and colder in the winter than Limerick, even though they are at the same latitude.</vt:lpstr>
      <vt:lpstr> </vt:lpstr>
      <vt:lpstr> </vt:lpstr>
      <vt:lpstr>Slide 11</vt:lpstr>
      <vt:lpstr>(2) Distance from the Sea</vt:lpstr>
      <vt:lpstr>Slide 13</vt:lpstr>
      <vt:lpstr>Slide 14</vt:lpstr>
      <vt:lpstr>Distance from the Sea</vt:lpstr>
      <vt:lpstr>(3)Prevailing Winds and Air Masses</vt:lpstr>
      <vt:lpstr>Name each wind and say how each could affect the climate of Ireland and give reasons for your answers</vt:lpstr>
      <vt:lpstr>Slide 18</vt:lpstr>
      <vt:lpstr>Slide 19</vt:lpstr>
      <vt:lpstr>Local Climates</vt:lpstr>
      <vt:lpstr>Why is there snow on top of this mountain.</vt:lpstr>
      <vt:lpstr>(4) Altitude</vt:lpstr>
      <vt:lpstr> </vt:lpstr>
      <vt:lpstr>The chill factor</vt:lpstr>
      <vt:lpstr>(5) Relief</vt:lpstr>
      <vt:lpstr>(5) Relief- Precipitation</vt:lpstr>
      <vt:lpstr>Slide 27</vt:lpstr>
      <vt:lpstr>Why is there snow on one side of these mountains and not the other. What direction is the snowy side facing</vt:lpstr>
      <vt:lpstr>(6) Aspect</vt:lpstr>
      <vt:lpstr>Which slopes are the warmest and why?</vt:lpstr>
      <vt:lpstr> </vt:lpstr>
      <vt:lpstr>Slide 32</vt:lpstr>
      <vt:lpstr>Junior Cert Exam Questions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which affect climate</dc:title>
  <dc:creator>Mark</dc:creator>
  <cp:lastModifiedBy>Valued Acer Customer</cp:lastModifiedBy>
  <cp:revision>15</cp:revision>
  <dcterms:created xsi:type="dcterms:W3CDTF">2008-10-01T19:59:04Z</dcterms:created>
  <dcterms:modified xsi:type="dcterms:W3CDTF">2013-05-23T11:26:31Z</dcterms:modified>
</cp:coreProperties>
</file>