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0" r:id="rId3"/>
    <p:sldId id="261" r:id="rId4"/>
    <p:sldId id="262" r:id="rId5"/>
    <p:sldId id="263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F0192-2716-413F-8F14-7E45F0311F5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34187-DF90-4BE7-9DFB-ACC0F44EAE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1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34187-DF90-4BE7-9DFB-ACC0F44EAEF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968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72A42F-549E-43D3-83B2-0CB4572483CA}" type="slidenum">
              <a:rPr lang="en-GB"/>
              <a:pPr/>
              <a:t>2</a:t>
            </a:fld>
            <a:endParaRPr lang="en-GB"/>
          </a:p>
        </p:txBody>
      </p:sp>
      <p:sp>
        <p:nvSpPr>
          <p:cNvPr id="50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493203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34187-DF90-4BE7-9DFB-ACC0F44EAEF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08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34187-DF90-4BE7-9DFB-ACC0F44EAEF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23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34187-DF90-4BE7-9DFB-ACC0F44EAEF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58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34187-DF90-4BE7-9DFB-ACC0F44EAEF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32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34187-DF90-4BE7-9DFB-ACC0F44EAEF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94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1DA8-4422-4863-AC09-5E4E26CD6AD5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9E756C8-22EF-40AB-BB0B-412A194A3D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1DA8-4422-4863-AC09-5E4E26CD6AD5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56C8-22EF-40AB-BB0B-412A194A3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1DA8-4422-4863-AC09-5E4E26CD6AD5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56C8-22EF-40AB-BB0B-412A194A3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1DA8-4422-4863-AC09-5E4E26CD6AD5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56C8-22EF-40AB-BB0B-412A194A3D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1DA8-4422-4863-AC09-5E4E26CD6AD5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9E756C8-22EF-40AB-BB0B-412A194A3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1DA8-4422-4863-AC09-5E4E26CD6AD5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56C8-22EF-40AB-BB0B-412A194A3D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1DA8-4422-4863-AC09-5E4E26CD6AD5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56C8-22EF-40AB-BB0B-412A194A3D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1DA8-4422-4863-AC09-5E4E26CD6AD5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56C8-22EF-40AB-BB0B-412A194A3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1DA8-4422-4863-AC09-5E4E26CD6AD5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56C8-22EF-40AB-BB0B-412A194A3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1DA8-4422-4863-AC09-5E4E26CD6AD5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56C8-22EF-40AB-BB0B-412A194A3D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1DA8-4422-4863-AC09-5E4E26CD6AD5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9E756C8-22EF-40AB-BB0B-412A194A3D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C3E1DA8-4422-4863-AC09-5E4E26CD6AD5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9E756C8-22EF-40AB-BB0B-412A194A3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Mr Boland</a:t>
            </a:r>
          </a:p>
          <a:p>
            <a:r>
              <a:rPr lang="en-IE" dirty="0" smtClean="0"/>
              <a:t>Geography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Classifying Global Regions According to Industry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/>
              <a:t> </a:t>
            </a:r>
          </a:p>
        </p:txBody>
      </p:sp>
      <p:pic>
        <p:nvPicPr>
          <p:cNvPr id="5027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28"/>
            <a:ext cx="8602663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ight Arrow 2"/>
          <p:cNvSpPr/>
          <p:nvPr/>
        </p:nvSpPr>
        <p:spPr>
          <a:xfrm>
            <a:off x="3203848" y="548680"/>
            <a:ext cx="2520280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What do </a:t>
            </a:r>
            <a:r>
              <a:rPr lang="en-IE" dirty="0" smtClean="0"/>
              <a:t>these three words mean??? </a:t>
            </a:r>
            <a:endParaRPr lang="en-I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r>
              <a:rPr lang="en-IE" dirty="0" smtClean="0"/>
              <a:t>Global Regions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214282" y="1142984"/>
            <a:ext cx="8643998" cy="5286412"/>
          </a:xfrm>
        </p:spPr>
        <p:txBody>
          <a:bodyPr>
            <a:normAutofit/>
          </a:bodyPr>
          <a:lstStyle/>
          <a:p>
            <a:r>
              <a:rPr lang="en-IE" b="1" u="sng" dirty="0" smtClean="0"/>
              <a:t>Industrial</a:t>
            </a:r>
            <a:r>
              <a:rPr lang="en-IE" dirty="0" smtClean="0"/>
              <a:t>- </a:t>
            </a:r>
            <a:r>
              <a:rPr lang="en-IE" dirty="0" smtClean="0"/>
              <a:t>These countries have long established, large well developed industries and are some of the richest countries of the world</a:t>
            </a:r>
            <a:r>
              <a:rPr lang="en-IE" dirty="0" smtClean="0"/>
              <a:t>.</a:t>
            </a:r>
          </a:p>
          <a:p>
            <a:r>
              <a:rPr lang="en-IE" dirty="0" smtClean="0"/>
              <a:t>Industrial revolution sparked in Britain spread to other European countries.</a:t>
            </a:r>
          </a:p>
          <a:p>
            <a:r>
              <a:rPr lang="en-IE" dirty="0" smtClean="0"/>
              <a:t>By 1900 USA &amp; Japan were industrialised.</a:t>
            </a:r>
          </a:p>
          <a:p>
            <a:r>
              <a:rPr lang="en-IE" dirty="0" smtClean="0"/>
              <a:t>Other parts of the world are rapidly catching up with these traditional countries.</a:t>
            </a:r>
            <a:endParaRPr lang="en-IE" dirty="0" smtClean="0"/>
          </a:p>
        </p:txBody>
      </p:sp>
      <p:pic>
        <p:nvPicPr>
          <p:cNvPr id="1026" name="Picture 2" descr="http://www1.curriculum.edu.au/ddunits/images/ls3fq2_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503" y="4293096"/>
            <a:ext cx="5935000" cy="247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442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r>
              <a:rPr lang="en-IE" dirty="0" smtClean="0"/>
              <a:t>Global Regions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214282" y="1142984"/>
            <a:ext cx="8643998" cy="5286412"/>
          </a:xfrm>
        </p:spPr>
        <p:txBody>
          <a:bodyPr>
            <a:normAutofit/>
          </a:bodyPr>
          <a:lstStyle/>
          <a:p>
            <a:r>
              <a:rPr lang="en-IE" b="1" u="sng" dirty="0" smtClean="0"/>
              <a:t>Newly </a:t>
            </a:r>
            <a:r>
              <a:rPr lang="en-IE" b="1" u="sng" dirty="0" smtClean="0"/>
              <a:t>Industrialised-</a:t>
            </a:r>
            <a:r>
              <a:rPr lang="en-IE" dirty="0" smtClean="0"/>
              <a:t> These are Third world regions that are experiencing rapid growth. Eastern Asian countries are currently experiencing the “Asian tiger”. </a:t>
            </a:r>
            <a:endParaRPr lang="en-IE" dirty="0" smtClean="0"/>
          </a:p>
          <a:p>
            <a:r>
              <a:rPr lang="en-IE" dirty="0" smtClean="0"/>
              <a:t>Large </a:t>
            </a:r>
            <a:r>
              <a:rPr lang="en-IE" dirty="0" smtClean="0"/>
              <a:t>multinational companies open by Western companies use cheap labour to produce goods at a huge profit</a:t>
            </a:r>
            <a:r>
              <a:rPr lang="en-IE" dirty="0" smtClean="0"/>
              <a:t>.</a:t>
            </a:r>
          </a:p>
          <a:p>
            <a:r>
              <a:rPr lang="en-IE" dirty="0" smtClean="0"/>
              <a:t>Countries likes Brazil, Argentina, China, </a:t>
            </a:r>
            <a:r>
              <a:rPr lang="en-IE" dirty="0" err="1" smtClean="0"/>
              <a:t>Singapoer</a:t>
            </a:r>
            <a:r>
              <a:rPr lang="en-IE" dirty="0" smtClean="0"/>
              <a:t> and Taiwan are industrialising quickly.</a:t>
            </a:r>
            <a:endParaRPr lang="en-IE" dirty="0" smtClean="0"/>
          </a:p>
        </p:txBody>
      </p:sp>
      <p:pic>
        <p:nvPicPr>
          <p:cNvPr id="2050" name="Picture 2" descr="http://www.vidiani.com/maps/maps_of_asia/maps_of_singapore/detailed_political_map_of_southeast_as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930" y="3789040"/>
            <a:ext cx="5532070" cy="304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856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r>
              <a:rPr lang="en-IE" dirty="0" smtClean="0"/>
              <a:t>Global Regions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214282" y="1142984"/>
            <a:ext cx="8643998" cy="5286412"/>
          </a:xfrm>
        </p:spPr>
        <p:txBody>
          <a:bodyPr>
            <a:normAutofit/>
          </a:bodyPr>
          <a:lstStyle/>
          <a:p>
            <a:r>
              <a:rPr lang="en-IE" b="1" u="sng" dirty="0" smtClean="0"/>
              <a:t>Industrially </a:t>
            </a:r>
            <a:r>
              <a:rPr lang="en-IE" b="1" u="sng" dirty="0" smtClean="0"/>
              <a:t>Emergent- </a:t>
            </a:r>
            <a:r>
              <a:rPr lang="en-IE" dirty="0" smtClean="0"/>
              <a:t>These area have very slow rates of industrial growth. They are Less Developed Countries (LDCs) and include countries such as </a:t>
            </a:r>
            <a:r>
              <a:rPr lang="en-IE" dirty="0" smtClean="0"/>
              <a:t>Ethiopia </a:t>
            </a:r>
            <a:r>
              <a:rPr lang="en-IE" dirty="0" smtClean="0"/>
              <a:t>and Mali</a:t>
            </a:r>
            <a:r>
              <a:rPr lang="en-IE" dirty="0" smtClean="0"/>
              <a:t>.</a:t>
            </a:r>
          </a:p>
          <a:p>
            <a:r>
              <a:rPr lang="en-IE" smtClean="0"/>
              <a:t>These </a:t>
            </a:r>
            <a:r>
              <a:rPr lang="en-IE" dirty="0" smtClean="0"/>
              <a:t>countries have poor services and badly developed transport links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697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7324" t="16601" r="8447" b="11133"/>
          <a:stretch>
            <a:fillRect/>
          </a:stretch>
        </p:blipFill>
        <p:spPr bwMode="auto">
          <a:xfrm>
            <a:off x="0" y="-1"/>
            <a:ext cx="8572528" cy="664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5859" t="15625" r="10644" b="12109"/>
          <a:stretch>
            <a:fillRect/>
          </a:stretch>
        </p:blipFill>
        <p:spPr bwMode="auto">
          <a:xfrm>
            <a:off x="0" y="0"/>
            <a:ext cx="9024320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</TotalTime>
  <Words>182</Words>
  <Application>Microsoft Office PowerPoint</Application>
  <PresentationFormat>On-screen Show (4:3)</PresentationFormat>
  <Paragraphs>25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Franklin Gothic Book</vt:lpstr>
      <vt:lpstr>Perpetua</vt:lpstr>
      <vt:lpstr>Wingdings 2</vt:lpstr>
      <vt:lpstr>Equity</vt:lpstr>
      <vt:lpstr>Classifying Global Regions According to Industry</vt:lpstr>
      <vt:lpstr> </vt:lpstr>
      <vt:lpstr>Global Regions</vt:lpstr>
      <vt:lpstr>Global Regions</vt:lpstr>
      <vt:lpstr>Global Regions</vt:lpstr>
      <vt:lpstr>PowerPoint Presentation</vt:lpstr>
      <vt:lpstr>PowerPoint Presentation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Classifying Global Regions According to Industry</dc:title>
  <dc:creator>Valued Acer Customer</dc:creator>
  <cp:lastModifiedBy>Denis Boland</cp:lastModifiedBy>
  <cp:revision>6</cp:revision>
  <dcterms:created xsi:type="dcterms:W3CDTF">2010-01-26T19:16:54Z</dcterms:created>
  <dcterms:modified xsi:type="dcterms:W3CDTF">2013-11-13T12:54:47Z</dcterms:modified>
</cp:coreProperties>
</file>